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0"/>
  </p:notesMasterIdLst>
  <p:sldIdLst>
    <p:sldId id="256" r:id="rId2"/>
    <p:sldId id="326" r:id="rId3"/>
    <p:sldId id="331" r:id="rId4"/>
    <p:sldId id="329" r:id="rId5"/>
    <p:sldId id="327" r:id="rId6"/>
    <p:sldId id="330" r:id="rId7"/>
    <p:sldId id="328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333" r:id="rId17"/>
    <p:sldId id="265" r:id="rId18"/>
    <p:sldId id="266" r:id="rId19"/>
    <p:sldId id="267" r:id="rId20"/>
    <p:sldId id="268" r:id="rId21"/>
    <p:sldId id="269" r:id="rId22"/>
    <p:sldId id="332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  <p:sldId id="320" r:id="rId74"/>
    <p:sldId id="321" r:id="rId75"/>
    <p:sldId id="322" r:id="rId76"/>
    <p:sldId id="323" r:id="rId77"/>
    <p:sldId id="324" r:id="rId78"/>
    <p:sldId id="325" r:id="rId7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FE5A2-A440-4B75-855D-397E92745C8A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7AE70-BD81-4A1E-A40D-BA6234B0D0B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9703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C:\Apache24\htdocs\testc2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6680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http://127.0.0.1/testc2/upload/willy.php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0554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http://127.0.0.1/testc2/BrowserSeeThis2_download.php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3178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C:\Apache24\conf\httpd.conf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7511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cd C:\Apache24\bin</a:t>
            </a:r>
          </a:p>
          <a:p>
            <a:r>
              <a:rPr lang="en-US" altLang="zh-TW" dirty="0"/>
              <a:t>httpd -k restart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9940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http://127.0.0.1/testc2/upload/alice.html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1923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http://127.0.0.1/testc2/upload/daddy.txtwilly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911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http://127.0.0.1/testc2/upload/3willy.phwilly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1565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http://127.0.0.1/testc2/upload/willy.phpsandy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1555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http://127.0.0.1/testc2/BrowserSeeThis1_testcc.html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260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http://127.0.0.1/testc2/BrowserSeeThis2_download.php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7AE70-BD81-4A1E-A40D-BA6234B0D0B4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5315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27E8B0-0596-4353-89B9-AA5EF8C24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BE7218E-7DFB-4468-806B-04F3F956AD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E460FB8-B491-4D5A-AA9B-42A13AEDF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F06BFDD-9625-458B-B789-204900F15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3F1FEE1-C302-48CC-99D8-B6F6693A1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746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EBDF9E-CF47-4024-8483-57F3D8355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B9EFBEF-BFC4-4FF4-8B7F-0B9B683706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726F2C7-0A84-40C0-85E2-B1AC4E28E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F955BAB-CABD-407D-BB3A-2368383C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D8E9D66-6BC7-4D79-9D10-7EE07DECA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887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C488139F-2F3D-449E-8011-6CC7F6664E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B745223-F4A3-4329-8B10-D904A0732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AEBB731-D251-4E30-A651-143AD9916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15E419D-6E28-4CF1-8C64-1E969A7B0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6BAE799-E48E-4908-8EF5-30956196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4659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2648E9-257B-44B5-A830-724896FA4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E8BC919-BC4D-44EF-BF8B-3CBEBD55C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20FE1E-0506-4D31-8600-2F17A7E31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169166C-CBED-41D3-9194-FC410BCE5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991D287-3102-44C7-B962-FEC25660C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939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B7F8E2-E3AF-4990-AAC9-A58129F53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DEBF8A1-837D-4D90-AD37-18199557C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A7C3383-1266-4A8D-8ED8-3A79C7DEF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687830C-B322-47E7-9872-8D3F504BA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2F9D41-A692-4185-8F15-922684A15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8461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E886E9-3FFC-46D3-80BA-69CFE30B7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727BE0-390A-462C-BC87-AAD44E28DA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1A09C3A-3EA9-431E-A071-AE86035E6A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C9F9573-1321-42DE-A4D5-7E8006F30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16963AC-970A-486A-8AD4-FDBAFE0B5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7D40CF7-CDD5-40BE-A46E-78CC6E48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8597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EF1020C-C756-4FA5-BA41-18C56A1F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C31FEE6-D6AE-40F5-BDCC-6546A89C2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2908EAA-D8BC-4715-8DDE-8C4C81DF7E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DBAF6A0-4019-4C8D-B364-47E01A34C3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9849195-165D-4AFB-A19D-D2E1CBC8C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DF4EBD1C-D360-43BE-959B-8BE466437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A2C00E8F-38FB-4FD3-9F11-A6A6D9559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944F09C2-A284-4C33-BF30-B8697B940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69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B7852EF-6F95-424F-B85F-E0672B759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3080FA3-8B4D-4CBF-ACC4-B75D46892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DC9296D-D2D2-49DF-94EA-C6586FE9D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1197C1F-9F0A-499C-86D0-47BFEE14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145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F4A0CAA6-E5A2-4553-98C3-F28C32642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AD00F5F-D685-4818-8E5E-7BCD9B7BD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AEBBB5E-8E8D-4214-81AF-51CC0099A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86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C879A0C-C8C3-4D82-B9EA-D9AC6F83E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E77014-E8FD-4C52-B689-4F5B048B06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6D427C4-647E-463D-ABD1-5C1341AFF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3B06192-B23C-4F25-8F20-060DB8998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D53774A-C97E-48DC-830C-34B4A58D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DC58925-F242-4390-8433-FA5E7B91D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6516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8E69F08-37EB-44A1-AFBC-ABB2648A1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90A2BE92-EF9F-4366-8EAA-9C8DAA308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0E5E57A-4F53-482F-8DFF-EA205D5465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108C314-345B-4246-A3ED-A2853ABEC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4796B4B-341C-4D60-8F64-63108DB13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AB15A3D-0752-434D-8F97-9D3D11D59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9025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275BE29-BD05-409F-9135-9A7EF15DA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F809FE5-DE9B-4AC6-9FCF-278EE63F19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75CC14F-997A-47C0-84B5-917B53CB2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83FE8-0DFF-4E77-BD5A-DCC2A129F1BD}" type="datetimeFigureOut">
              <a:rPr lang="zh-TW" altLang="en-US" smtClean="0"/>
              <a:t>2025/8/5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13B64B2-1A01-46AA-83C9-CD00FF7478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7162C1D-2D3E-44C5-8DE9-38881FE2E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B73A1-A35D-4606-88CF-AF7A46DB0E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069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805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D178CF9-0CC0-42EB-9C7F-3699F71D4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7B24BD2-9211-4733-9515-AA2AF0B592F2}"/>
              </a:ext>
            </a:extLst>
          </p:cNvPr>
          <p:cNvSpPr/>
          <p:nvPr/>
        </p:nvSpPr>
        <p:spPr>
          <a:xfrm>
            <a:off x="2675888" y="3919443"/>
            <a:ext cx="6123791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副檔名無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字樣，</a:t>
            </a:r>
            <a:endParaRPr lang="en-US" altLang="zh-TW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則可於瀏覽器執行</a:t>
            </a:r>
            <a:endParaRPr lang="zh-TW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8301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7F0BF81-CD43-4AE8-9246-FFBFF9FE8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DB23BAE-6581-445E-A3DF-A4421195C063}"/>
              </a:ext>
            </a:extLst>
          </p:cNvPr>
          <p:cNvSpPr/>
          <p:nvPr/>
        </p:nvSpPr>
        <p:spPr>
          <a:xfrm>
            <a:off x="2675888" y="3919443"/>
            <a:ext cx="6123791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副檔名無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字樣，</a:t>
            </a:r>
            <a:endParaRPr lang="en-US" altLang="zh-TW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則可於瀏覽器執行</a:t>
            </a:r>
            <a:endParaRPr lang="zh-TW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7193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EED3AEDF-3A5E-4AF2-9E13-84E02D202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170B1BC-4416-4CAE-B9B7-65821E0420FC}"/>
              </a:ext>
            </a:extLst>
          </p:cNvPr>
          <p:cNvSpPr/>
          <p:nvPr/>
        </p:nvSpPr>
        <p:spPr>
          <a:xfrm>
            <a:off x="2529213" y="3919443"/>
            <a:ext cx="6417141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副檔名有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字樣，</a:t>
            </a:r>
            <a:endParaRPr lang="en-US" altLang="zh-TW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則</a:t>
            </a:r>
            <a:r>
              <a:rPr lang="zh-TW" alt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無法</a:t>
            </a:r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於瀏覽器執行</a:t>
            </a:r>
            <a:endParaRPr lang="zh-TW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7188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794205D-0B94-4E4D-9F15-1943EE316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A1072F8-851D-47D3-98CB-94E3F34CA73F}"/>
              </a:ext>
            </a:extLst>
          </p:cNvPr>
          <p:cNvSpPr/>
          <p:nvPr/>
        </p:nvSpPr>
        <p:spPr>
          <a:xfrm>
            <a:off x="2529213" y="3919443"/>
            <a:ext cx="6417141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副檔名有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字樣，</a:t>
            </a:r>
            <a:endParaRPr lang="en-US" altLang="zh-TW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則</a:t>
            </a:r>
            <a:r>
              <a:rPr lang="zh-TW" altLang="en-US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無法</a:t>
            </a:r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於瀏覽器執行</a:t>
            </a:r>
            <a:endParaRPr lang="en-US" altLang="zh-TW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r>
              <a:rPr lang="en-US" altLang="zh-TW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phpsandy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也無法</a:t>
            </a:r>
          </a:p>
        </p:txBody>
      </p:sp>
    </p:spTree>
    <p:extLst>
      <p:ext uri="{BB962C8B-B14F-4D97-AF65-F5344CB8AC3E}">
        <p14:creationId xmlns:p14="http://schemas.microsoft.com/office/powerpoint/2010/main" val="4191579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809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BF4DBEB-922D-42E7-BAE1-C46ED5FF4F6B}"/>
              </a:ext>
            </a:extLst>
          </p:cNvPr>
          <p:cNvSpPr/>
          <p:nvPr/>
        </p:nvSpPr>
        <p:spPr>
          <a:xfrm>
            <a:off x="4272424" y="2967335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跑一次程式</a:t>
            </a:r>
          </a:p>
        </p:txBody>
      </p:sp>
    </p:spTree>
    <p:extLst>
      <p:ext uri="{BB962C8B-B14F-4D97-AF65-F5344CB8AC3E}">
        <p14:creationId xmlns:p14="http://schemas.microsoft.com/office/powerpoint/2010/main" val="3373731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A097EDD-5F97-4909-94CD-E064BED76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490537"/>
            <a:ext cx="10715625" cy="587692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5D9667EE-E423-4B9E-947D-42F47A11CA02}"/>
              </a:ext>
            </a:extLst>
          </p:cNvPr>
          <p:cNvSpPr txBox="1"/>
          <p:nvPr/>
        </p:nvSpPr>
        <p:spPr>
          <a:xfrm>
            <a:off x="2611225" y="4411744"/>
            <a:ext cx="5071620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dirty="0"/>
              <a:t>以</a:t>
            </a:r>
            <a:r>
              <a:rPr lang="en-US" altLang="zh-TW" dirty="0" err="1"/>
              <a:t>willy.php</a:t>
            </a:r>
            <a:r>
              <a:rPr lang="zh-TW" altLang="en-US"/>
              <a:t>作為被上傳的練習檔案</a:t>
            </a:r>
          </a:p>
        </p:txBody>
      </p:sp>
    </p:spTree>
    <p:extLst>
      <p:ext uri="{BB962C8B-B14F-4D97-AF65-F5344CB8AC3E}">
        <p14:creationId xmlns:p14="http://schemas.microsoft.com/office/powerpoint/2010/main" val="266660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7565010-5CCE-4BD3-B302-07F2D126E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16673162-9E74-4672-9CFF-34054B5B6ACF}"/>
              </a:ext>
            </a:extLst>
          </p:cNvPr>
          <p:cNvSpPr txBox="1"/>
          <p:nvPr/>
        </p:nvSpPr>
        <p:spPr>
          <a:xfrm>
            <a:off x="3546836" y="4934088"/>
            <a:ext cx="609442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dirty="0"/>
              <a:t>1.</a:t>
            </a:r>
            <a:r>
              <a:rPr lang="zh-TW" altLang="en-US" dirty="0"/>
              <a:t>進入</a:t>
            </a:r>
            <a:endParaRPr lang="en-US" altLang="zh-TW" dirty="0"/>
          </a:p>
          <a:p>
            <a:r>
              <a:rPr lang="en-US" altLang="zh-TW" dirty="0"/>
              <a:t>http://127.0.0.1/testc2/BrowserSeeThis1_testcc.html</a:t>
            </a:r>
            <a:endParaRPr lang="zh-TW" altLang="en-US" dirty="0"/>
          </a:p>
        </p:txBody>
      </p:sp>
      <p:sp>
        <p:nvSpPr>
          <p:cNvPr id="6" name="箭號: 向上 5">
            <a:extLst>
              <a:ext uri="{FF2B5EF4-FFF2-40B4-BE49-F238E27FC236}">
                <a16:creationId xmlns:a16="http://schemas.microsoft.com/office/drawing/2014/main" id="{B060BADC-D0CB-45B9-BDAB-BBF5371B1F68}"/>
              </a:ext>
            </a:extLst>
          </p:cNvPr>
          <p:cNvSpPr/>
          <p:nvPr/>
        </p:nvSpPr>
        <p:spPr>
          <a:xfrm>
            <a:off x="5373278" y="3978111"/>
            <a:ext cx="641023" cy="48076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2451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F1BB71D-49AE-4665-8534-F17365BF5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圖說文字: 向上箭號 4">
            <a:extLst>
              <a:ext uri="{FF2B5EF4-FFF2-40B4-BE49-F238E27FC236}">
                <a16:creationId xmlns:a16="http://schemas.microsoft.com/office/drawing/2014/main" id="{46C7A7B8-72F3-4501-9B73-0EF52CE403CC}"/>
              </a:ext>
            </a:extLst>
          </p:cNvPr>
          <p:cNvSpPr/>
          <p:nvPr/>
        </p:nvSpPr>
        <p:spPr>
          <a:xfrm>
            <a:off x="4503480" y="4015819"/>
            <a:ext cx="2220363" cy="575035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1.</a:t>
            </a:r>
            <a:r>
              <a:rPr lang="zh-TW" altLang="en-US" dirty="0"/>
              <a:t>選一個</a:t>
            </a:r>
            <a:r>
              <a:rPr lang="en-US" altLang="zh-TW" dirty="0"/>
              <a:t>.php</a:t>
            </a:r>
            <a:r>
              <a:rPr lang="zh-TW" altLang="en-US" dirty="0"/>
              <a:t>檔</a:t>
            </a:r>
          </a:p>
        </p:txBody>
      </p:sp>
      <p:sp>
        <p:nvSpPr>
          <p:cNvPr id="6" name="箭號: 向上 5">
            <a:extLst>
              <a:ext uri="{FF2B5EF4-FFF2-40B4-BE49-F238E27FC236}">
                <a16:creationId xmlns:a16="http://schemas.microsoft.com/office/drawing/2014/main" id="{E58B2A73-E359-4870-9299-C55A5BAAA9A0}"/>
              </a:ext>
            </a:extLst>
          </p:cNvPr>
          <p:cNvSpPr/>
          <p:nvPr/>
        </p:nvSpPr>
        <p:spPr>
          <a:xfrm>
            <a:off x="6956981" y="4015819"/>
            <a:ext cx="659877" cy="3487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38293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9A06095-FE55-46B5-9436-2AE1D40C9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箭號: 向右 3">
            <a:extLst>
              <a:ext uri="{FF2B5EF4-FFF2-40B4-BE49-F238E27FC236}">
                <a16:creationId xmlns:a16="http://schemas.microsoft.com/office/drawing/2014/main" id="{0F160742-AA5F-4DD0-BEFE-7073F9EC8D24}"/>
              </a:ext>
            </a:extLst>
          </p:cNvPr>
          <p:cNvSpPr/>
          <p:nvPr/>
        </p:nvSpPr>
        <p:spPr>
          <a:xfrm>
            <a:off x="575035" y="2780907"/>
            <a:ext cx="1140643" cy="10840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上傳後</a:t>
            </a:r>
          </a:p>
        </p:txBody>
      </p:sp>
    </p:spTree>
    <p:extLst>
      <p:ext uri="{BB962C8B-B14F-4D97-AF65-F5344CB8AC3E}">
        <p14:creationId xmlns:p14="http://schemas.microsoft.com/office/powerpoint/2010/main" val="1751470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CED0BC-4142-4A69-B564-78258A2A5323}"/>
              </a:ext>
            </a:extLst>
          </p:cNvPr>
          <p:cNvSpPr/>
          <p:nvPr/>
        </p:nvSpPr>
        <p:spPr>
          <a:xfrm>
            <a:off x="1995364" y="2967335"/>
            <a:ext cx="8201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於指定資料夾禁止執行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endParaRPr lang="zh-TW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9198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14CFA71-2127-4DEC-B831-B9F6779B2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88F9A17F-0E7F-47F3-A1EF-B9A1BB5ACC6F}"/>
              </a:ext>
            </a:extLst>
          </p:cNvPr>
          <p:cNvSpPr txBox="1"/>
          <p:nvPr/>
        </p:nvSpPr>
        <p:spPr>
          <a:xfrm>
            <a:off x="879050" y="5923902"/>
            <a:ext cx="609442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dirty="0"/>
              <a:t>1.</a:t>
            </a:r>
            <a:r>
              <a:rPr lang="zh-TW" altLang="en-US" dirty="0"/>
              <a:t>瀏覽</a:t>
            </a:r>
            <a:endParaRPr lang="en-US" altLang="zh-TW" dirty="0"/>
          </a:p>
          <a:p>
            <a:r>
              <a:rPr lang="zh-TW" altLang="en-US" dirty="0"/>
              <a:t>http://127.0.0.1/testc2/BrowserSeeThis2_download.php</a:t>
            </a:r>
          </a:p>
        </p:txBody>
      </p:sp>
      <p:sp>
        <p:nvSpPr>
          <p:cNvPr id="6" name="箭號: 向右 5">
            <a:extLst>
              <a:ext uri="{FF2B5EF4-FFF2-40B4-BE49-F238E27FC236}">
                <a16:creationId xmlns:a16="http://schemas.microsoft.com/office/drawing/2014/main" id="{E2418528-F5FD-43B2-A015-6E5B0C30C95D}"/>
              </a:ext>
            </a:extLst>
          </p:cNvPr>
          <p:cNvSpPr/>
          <p:nvPr/>
        </p:nvSpPr>
        <p:spPr>
          <a:xfrm>
            <a:off x="2922309" y="3846136"/>
            <a:ext cx="2469823" cy="8766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2.</a:t>
            </a:r>
            <a:r>
              <a:rPr lang="zh-TW" altLang="en-US" dirty="0"/>
              <a:t>點擊執行</a:t>
            </a:r>
            <a:r>
              <a:rPr lang="en-US" altLang="zh-TW" dirty="0"/>
              <a:t>.php</a:t>
            </a:r>
            <a:endParaRPr lang="zh-TW" altLang="en-US" dirty="0"/>
          </a:p>
        </p:txBody>
      </p:sp>
      <p:sp>
        <p:nvSpPr>
          <p:cNvPr id="7" name="矩形: 按鈕形 6">
            <a:extLst>
              <a:ext uri="{FF2B5EF4-FFF2-40B4-BE49-F238E27FC236}">
                <a16:creationId xmlns:a16="http://schemas.microsoft.com/office/drawing/2014/main" id="{BD21C680-633E-4046-812A-6AD9A615E57C}"/>
              </a:ext>
            </a:extLst>
          </p:cNvPr>
          <p:cNvSpPr/>
          <p:nvPr/>
        </p:nvSpPr>
        <p:spPr>
          <a:xfrm>
            <a:off x="9144000" y="2083324"/>
            <a:ext cx="1366887" cy="1345676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8227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A53B028-2841-4A20-A29C-D7B137893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4181A29C-A492-4101-9C23-3F7AFA157E12}"/>
              </a:ext>
            </a:extLst>
          </p:cNvPr>
          <p:cNvSpPr txBox="1"/>
          <p:nvPr/>
        </p:nvSpPr>
        <p:spPr>
          <a:xfrm>
            <a:off x="3141483" y="4443894"/>
            <a:ext cx="609442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dirty="0"/>
              <a:t>.php</a:t>
            </a:r>
            <a:r>
              <a:rPr lang="zh-TW" altLang="en-US" dirty="0"/>
              <a:t>檔案將無法執行</a:t>
            </a:r>
            <a:endParaRPr lang="en-US" altLang="zh-TW" dirty="0"/>
          </a:p>
          <a:p>
            <a:r>
              <a:rPr lang="zh-TW" altLang="en-US" dirty="0"/>
              <a:t>http://127.0.0.1/testc2/upload/willy.php</a:t>
            </a:r>
          </a:p>
        </p:txBody>
      </p:sp>
      <p:sp>
        <p:nvSpPr>
          <p:cNvPr id="6" name="矩形: 按鈕形 5">
            <a:extLst>
              <a:ext uri="{FF2B5EF4-FFF2-40B4-BE49-F238E27FC236}">
                <a16:creationId xmlns:a16="http://schemas.microsoft.com/office/drawing/2014/main" id="{BA7C5E9A-82C0-431D-B961-8EAFA735F422}"/>
              </a:ext>
            </a:extLst>
          </p:cNvPr>
          <p:cNvSpPr/>
          <p:nvPr/>
        </p:nvSpPr>
        <p:spPr>
          <a:xfrm>
            <a:off x="9144000" y="2083324"/>
            <a:ext cx="1366887" cy="1345676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5184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14CFA71-2127-4DEC-B831-B9F6779B2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88F9A17F-0E7F-47F3-A1EF-B9A1BB5ACC6F}"/>
              </a:ext>
            </a:extLst>
          </p:cNvPr>
          <p:cNvSpPr txBox="1"/>
          <p:nvPr/>
        </p:nvSpPr>
        <p:spPr>
          <a:xfrm>
            <a:off x="879050" y="5923902"/>
            <a:ext cx="609442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dirty="0"/>
              <a:t>1.</a:t>
            </a:r>
            <a:r>
              <a:rPr lang="zh-TW" altLang="en-US" dirty="0"/>
              <a:t>瀏覽</a:t>
            </a:r>
            <a:endParaRPr lang="en-US" altLang="zh-TW" dirty="0"/>
          </a:p>
          <a:p>
            <a:r>
              <a:rPr lang="zh-TW" altLang="en-US" dirty="0"/>
              <a:t>http://127.0.0.1/testc2/BrowserSeeThis2_download.php</a:t>
            </a:r>
          </a:p>
        </p:txBody>
      </p:sp>
      <p:sp>
        <p:nvSpPr>
          <p:cNvPr id="6" name="箭號: 向右 5">
            <a:extLst>
              <a:ext uri="{FF2B5EF4-FFF2-40B4-BE49-F238E27FC236}">
                <a16:creationId xmlns:a16="http://schemas.microsoft.com/office/drawing/2014/main" id="{E2418528-F5FD-43B2-A015-6E5B0C30C95D}"/>
              </a:ext>
            </a:extLst>
          </p:cNvPr>
          <p:cNvSpPr/>
          <p:nvPr/>
        </p:nvSpPr>
        <p:spPr>
          <a:xfrm>
            <a:off x="2922309" y="4128946"/>
            <a:ext cx="2469823" cy="8766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2.</a:t>
            </a:r>
            <a:r>
              <a:rPr lang="zh-TW" altLang="en-US" dirty="0"/>
              <a:t>點擊下載</a:t>
            </a:r>
            <a:r>
              <a:rPr lang="en-US" altLang="zh-TW" dirty="0"/>
              <a:t>.php</a:t>
            </a:r>
            <a:endParaRPr lang="zh-TW" altLang="en-US" dirty="0"/>
          </a:p>
        </p:txBody>
      </p:sp>
      <p:sp>
        <p:nvSpPr>
          <p:cNvPr id="2" name="流程圖: 打孔紙帶 1">
            <a:extLst>
              <a:ext uri="{FF2B5EF4-FFF2-40B4-BE49-F238E27FC236}">
                <a16:creationId xmlns:a16="http://schemas.microsoft.com/office/drawing/2014/main" id="{CD776F4B-2203-40C1-AB10-E75502CAA0A5}"/>
              </a:ext>
            </a:extLst>
          </p:cNvPr>
          <p:cNvSpPr/>
          <p:nvPr/>
        </p:nvSpPr>
        <p:spPr>
          <a:xfrm>
            <a:off x="9568207" y="3629319"/>
            <a:ext cx="1357459" cy="1168924"/>
          </a:xfrm>
          <a:prstGeom prst="flowChartPunchedTap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4292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D36FDF4-1EA6-4AA2-B622-B43987AD0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流程圖: 打孔紙帶 4">
            <a:extLst>
              <a:ext uri="{FF2B5EF4-FFF2-40B4-BE49-F238E27FC236}">
                <a16:creationId xmlns:a16="http://schemas.microsoft.com/office/drawing/2014/main" id="{2D02E7C2-A694-41F5-994D-C711CD548F49}"/>
              </a:ext>
            </a:extLst>
          </p:cNvPr>
          <p:cNvSpPr/>
          <p:nvPr/>
        </p:nvSpPr>
        <p:spPr>
          <a:xfrm>
            <a:off x="9568207" y="3629319"/>
            <a:ext cx="1357459" cy="1168924"/>
          </a:xfrm>
          <a:prstGeom prst="flowChartPunchedTap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00A199A-CF75-40A7-92EA-7D78AA0EDC96}"/>
              </a:ext>
            </a:extLst>
          </p:cNvPr>
          <p:cNvSpPr txBox="1"/>
          <p:nvPr/>
        </p:nvSpPr>
        <p:spPr>
          <a:xfrm>
            <a:off x="669303" y="4468304"/>
            <a:ext cx="3855563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.php</a:t>
            </a:r>
            <a:r>
              <a:rPr lang="zh-TW" altLang="en-US" dirty="0"/>
              <a:t>檔案可被下載</a:t>
            </a:r>
          </a:p>
        </p:txBody>
      </p:sp>
    </p:spTree>
    <p:extLst>
      <p:ext uri="{BB962C8B-B14F-4D97-AF65-F5344CB8AC3E}">
        <p14:creationId xmlns:p14="http://schemas.microsoft.com/office/powerpoint/2010/main" val="20391532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4485B3B-409E-4531-B5D6-AE2FE5E7A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流程圖: 打孔紙帶 4">
            <a:extLst>
              <a:ext uri="{FF2B5EF4-FFF2-40B4-BE49-F238E27FC236}">
                <a16:creationId xmlns:a16="http://schemas.microsoft.com/office/drawing/2014/main" id="{CEA232D8-049F-4457-92B3-4E87BD942453}"/>
              </a:ext>
            </a:extLst>
          </p:cNvPr>
          <p:cNvSpPr/>
          <p:nvPr/>
        </p:nvSpPr>
        <p:spPr>
          <a:xfrm>
            <a:off x="9568207" y="3629319"/>
            <a:ext cx="1357459" cy="1168924"/>
          </a:xfrm>
          <a:prstGeom prst="flowChartPunchedTap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2B1742-2124-474F-9F4C-6F3DEC2F07B1}"/>
              </a:ext>
            </a:extLst>
          </p:cNvPr>
          <p:cNvSpPr txBox="1"/>
          <p:nvPr/>
        </p:nvSpPr>
        <p:spPr>
          <a:xfrm>
            <a:off x="565608" y="5476972"/>
            <a:ext cx="3855563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dirty="0"/>
              <a:t>.php</a:t>
            </a:r>
            <a:r>
              <a:rPr lang="zh-TW" altLang="en-US"/>
              <a:t>檔案下載後開啟為正常狀態</a:t>
            </a:r>
            <a:endParaRPr lang="zh-TW" altLang="en-US" dirty="0"/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D759AAB3-C779-4442-AC86-5E902013BDE8}"/>
              </a:ext>
            </a:extLst>
          </p:cNvPr>
          <p:cNvCxnSpPr/>
          <p:nvPr/>
        </p:nvCxnSpPr>
        <p:spPr>
          <a:xfrm>
            <a:off x="4449452" y="4798243"/>
            <a:ext cx="518474" cy="3864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60149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169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420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7256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47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429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340ADD-4944-4605-B88E-A59BDF8926CD}"/>
              </a:ext>
            </a:extLst>
          </p:cNvPr>
          <p:cNvSpPr/>
          <p:nvPr/>
        </p:nvSpPr>
        <p:spPr>
          <a:xfrm>
            <a:off x="956619" y="2967335"/>
            <a:ext cx="102787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啟動：</a:t>
            </a:r>
            <a:endParaRPr lang="en-US" altLang="zh-TW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禁止於指定資料夾執行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的功能</a:t>
            </a:r>
            <a:endParaRPr lang="zh-TW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4900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4993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4353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0740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2805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0667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582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28592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5776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872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016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33E7BB2-260E-408B-A078-9C8265D7A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7" y="490537"/>
            <a:ext cx="10715625" cy="5876925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1A3B7848-9A3F-4BFF-ACEE-5BAAD8C4F4C4}"/>
              </a:ext>
            </a:extLst>
          </p:cNvPr>
          <p:cNvSpPr txBox="1"/>
          <p:nvPr/>
        </p:nvSpPr>
        <p:spPr>
          <a:xfrm>
            <a:off x="3047999" y="4149209"/>
            <a:ext cx="6096000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TW" altLang="en-US" dirty="0"/>
              <a:t>將上傳測試程式建立於</a:t>
            </a:r>
            <a:endParaRPr lang="en-US" altLang="zh-TW" dirty="0"/>
          </a:p>
          <a:p>
            <a:r>
              <a:rPr lang="en-US" altLang="zh-TW" dirty="0"/>
              <a:t>C:\Apache24\htdocs\testc2</a:t>
            </a:r>
          </a:p>
          <a:p>
            <a:r>
              <a:rPr lang="zh-TW" altLang="en-US" dirty="0"/>
              <a:t>其中此路徑</a:t>
            </a:r>
            <a:endParaRPr lang="en-US" altLang="zh-TW" dirty="0"/>
          </a:p>
          <a:p>
            <a:r>
              <a:rPr lang="en-US" altLang="zh-TW" dirty="0"/>
              <a:t>C:\Apache24\htdocs\testc2\upload</a:t>
            </a:r>
          </a:p>
          <a:p>
            <a:r>
              <a:rPr lang="zh-TW" altLang="en-US" dirty="0"/>
              <a:t>將禁止藉由瀏覽器執行</a:t>
            </a:r>
            <a:r>
              <a:rPr lang="en-US" altLang="zh-TW" dirty="0"/>
              <a:t>.php</a:t>
            </a:r>
            <a:r>
              <a:rPr lang="zh-TW" altLang="en-US" dirty="0"/>
              <a:t>檔案</a:t>
            </a:r>
          </a:p>
        </p:txBody>
      </p:sp>
    </p:spTree>
    <p:extLst>
      <p:ext uri="{BB962C8B-B14F-4D97-AF65-F5344CB8AC3E}">
        <p14:creationId xmlns:p14="http://schemas.microsoft.com/office/powerpoint/2010/main" val="19608291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16237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9204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9939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2470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9515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533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996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8980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26800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207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28E3F74-5787-4B47-8683-FCD542AAB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021" y="0"/>
            <a:ext cx="12192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98407F79-CE3A-4848-B394-3BACF3EAFB85}"/>
              </a:ext>
            </a:extLst>
          </p:cNvPr>
          <p:cNvSpPr txBox="1"/>
          <p:nvPr/>
        </p:nvSpPr>
        <p:spPr>
          <a:xfrm>
            <a:off x="4979818" y="1512158"/>
            <a:ext cx="609442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dirty="0"/>
              <a:t>1.</a:t>
            </a:r>
            <a:r>
              <a:rPr lang="zh-TW" altLang="en-US" dirty="0"/>
              <a:t>開啟文件</a:t>
            </a:r>
            <a:endParaRPr lang="en-US" altLang="zh-TW" dirty="0"/>
          </a:p>
          <a:p>
            <a:r>
              <a:rPr lang="en-US" altLang="zh-TW" dirty="0"/>
              <a:t>C:\Apache24\conf\httpd.conf</a:t>
            </a:r>
          </a:p>
          <a:p>
            <a:r>
              <a:rPr lang="en-US" altLang="zh-TW" dirty="0">
                <a:highlight>
                  <a:srgbClr val="FF0000"/>
                </a:highlight>
              </a:rPr>
              <a:t>2.</a:t>
            </a:r>
            <a:r>
              <a:rPr lang="zh-TW" altLang="en-US" dirty="0">
                <a:highlight>
                  <a:srgbClr val="FF0000"/>
                </a:highlight>
              </a:rPr>
              <a:t>加入文字</a:t>
            </a:r>
            <a:endParaRPr lang="en-US" altLang="zh-TW" dirty="0">
              <a:highlight>
                <a:srgbClr val="FF0000"/>
              </a:highlight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EFCB22D-E28E-41F5-B529-95D5C9444EFC}"/>
              </a:ext>
            </a:extLst>
          </p:cNvPr>
          <p:cNvSpPr txBox="1"/>
          <p:nvPr/>
        </p:nvSpPr>
        <p:spPr>
          <a:xfrm>
            <a:off x="634061" y="4634641"/>
            <a:ext cx="6094428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900" dirty="0"/>
              <a:t>#999999999999999999999999999999999999999999999999999999999999999999999999999999999</a:t>
            </a:r>
          </a:p>
          <a:p>
            <a:r>
              <a:rPr lang="en-US" altLang="zh-TW" sz="900" dirty="0"/>
              <a:t>#</a:t>
            </a:r>
            <a:r>
              <a:rPr lang="zh-TW" altLang="en-US" sz="900" dirty="0"/>
              <a:t>上傳目錄禁止執行</a:t>
            </a:r>
            <a:r>
              <a:rPr lang="en-US" altLang="zh-TW" sz="900" dirty="0"/>
              <a:t>php</a:t>
            </a:r>
            <a:r>
              <a:rPr lang="zh-TW" altLang="en-US" sz="900" dirty="0"/>
              <a:t>文件 參考</a:t>
            </a:r>
            <a:r>
              <a:rPr lang="en-US" altLang="zh-TW" sz="900" dirty="0"/>
              <a:t>https://blog.csdn.net/qq15577969/article/details/108999350</a:t>
            </a:r>
          </a:p>
          <a:p>
            <a:r>
              <a:rPr lang="en-US" altLang="zh-TW" sz="900" dirty="0"/>
              <a:t>#</a:t>
            </a:r>
            <a:r>
              <a:rPr lang="zh-TW" altLang="en-US" sz="900" dirty="0"/>
              <a:t>參考</a:t>
            </a:r>
            <a:r>
              <a:rPr lang="en-US" altLang="zh-TW" sz="900" dirty="0"/>
              <a:t>https://security.stackexchange.com/questions/98425/is-there-a-way-to-download-a-php-file-without-it-being-executed</a:t>
            </a:r>
          </a:p>
          <a:p>
            <a:r>
              <a:rPr lang="en-US" altLang="zh-TW" sz="900" dirty="0"/>
              <a:t>#</a:t>
            </a:r>
            <a:r>
              <a:rPr lang="zh-TW" altLang="en-US" sz="900" dirty="0"/>
              <a:t>倘若加入本區，將全面禁止執行</a:t>
            </a:r>
            <a:r>
              <a:rPr lang="en-US" altLang="zh-TW" sz="900" dirty="0"/>
              <a:t>php</a:t>
            </a:r>
            <a:r>
              <a:rPr lang="zh-TW" altLang="en-US" sz="900" dirty="0"/>
              <a:t>，連瀏覽器也不會呈現出此指定資料夾</a:t>
            </a:r>
          </a:p>
          <a:p>
            <a:r>
              <a:rPr lang="en-US" altLang="zh-TW" sz="900" dirty="0"/>
              <a:t>#</a:t>
            </a:r>
            <a:r>
              <a:rPr lang="zh-TW" altLang="en-US" sz="900" dirty="0"/>
              <a:t>瑋倫自創：</a:t>
            </a:r>
            <a:r>
              <a:rPr lang="en-US" altLang="zh-TW" sz="900" dirty="0"/>
              <a:t>1.</a:t>
            </a:r>
            <a:r>
              <a:rPr lang="zh-TW" altLang="en-US" sz="900" dirty="0"/>
              <a:t>禁止</a:t>
            </a:r>
            <a:r>
              <a:rPr lang="en-US" altLang="zh-TW" sz="900" dirty="0"/>
              <a:t>upload</a:t>
            </a:r>
            <a:r>
              <a:rPr lang="zh-TW" altLang="en-US" sz="900" dirty="0"/>
              <a:t>資料夾執行</a:t>
            </a:r>
            <a:r>
              <a:rPr lang="en-US" altLang="zh-TW" sz="900" dirty="0"/>
              <a:t>.php 2.</a:t>
            </a:r>
            <a:r>
              <a:rPr lang="zh-TW" altLang="en-US" sz="900" dirty="0"/>
              <a:t>上傳</a:t>
            </a:r>
            <a:r>
              <a:rPr lang="en-US" altLang="zh-TW" sz="900" dirty="0"/>
              <a:t>.php</a:t>
            </a:r>
            <a:r>
              <a:rPr lang="zh-TW" altLang="en-US" sz="900" dirty="0"/>
              <a:t>至</a:t>
            </a:r>
            <a:r>
              <a:rPr lang="en-US" altLang="zh-TW" sz="900" dirty="0"/>
              <a:t>upload</a:t>
            </a:r>
            <a:r>
              <a:rPr lang="zh-TW" altLang="en-US" sz="900" dirty="0"/>
              <a:t>資料夾時更名成</a:t>
            </a:r>
            <a:r>
              <a:rPr lang="en-US" altLang="zh-TW" sz="900" dirty="0"/>
              <a:t>.</a:t>
            </a:r>
            <a:r>
              <a:rPr lang="en-US" altLang="zh-TW" sz="900" dirty="0" err="1"/>
              <a:t>phpwilly</a:t>
            </a:r>
            <a:r>
              <a:rPr lang="zh-TW" altLang="en-US" sz="900" dirty="0"/>
              <a:t>，下載時再改回</a:t>
            </a:r>
            <a:r>
              <a:rPr lang="en-US" altLang="zh-TW" sz="900" dirty="0"/>
              <a:t>.php</a:t>
            </a:r>
          </a:p>
          <a:p>
            <a:r>
              <a:rPr lang="en-US" altLang="zh-TW" sz="900" dirty="0"/>
              <a:t>&lt;Directory C:\Apache24\htdocs\testc2\upload&gt;</a:t>
            </a:r>
          </a:p>
          <a:p>
            <a:r>
              <a:rPr lang="en-US" altLang="zh-TW" sz="900" dirty="0"/>
              <a:t>&lt;Files ~ ".php"&gt;</a:t>
            </a:r>
          </a:p>
          <a:p>
            <a:r>
              <a:rPr lang="en-US" altLang="zh-TW" sz="900" dirty="0"/>
              <a:t>Order </a:t>
            </a:r>
            <a:r>
              <a:rPr lang="en-US" altLang="zh-TW" sz="900" dirty="0" err="1"/>
              <a:t>allow,deny</a:t>
            </a:r>
            <a:endParaRPr lang="en-US" altLang="zh-TW" sz="900" dirty="0"/>
          </a:p>
          <a:p>
            <a:r>
              <a:rPr lang="en-US" altLang="zh-TW" sz="900" dirty="0"/>
              <a:t>Deny from all</a:t>
            </a:r>
          </a:p>
          <a:p>
            <a:r>
              <a:rPr lang="en-US" altLang="zh-TW" sz="900" dirty="0"/>
              <a:t>&lt;/Files&gt;</a:t>
            </a:r>
          </a:p>
          <a:p>
            <a:r>
              <a:rPr lang="en-US" altLang="zh-TW" sz="900" dirty="0"/>
              <a:t>&lt;/Directory&gt;</a:t>
            </a:r>
          </a:p>
          <a:p>
            <a:r>
              <a:rPr lang="en-US" altLang="zh-TW" sz="900" dirty="0"/>
              <a:t>#666666666666666666666666666666666666666666666666666666666666666666666</a:t>
            </a:r>
            <a:endParaRPr lang="zh-TW" altLang="en-US" sz="900" dirty="0"/>
          </a:p>
        </p:txBody>
      </p:sp>
      <p:cxnSp>
        <p:nvCxnSpPr>
          <p:cNvPr id="9" name="直線單箭頭接點 8">
            <a:extLst>
              <a:ext uri="{FF2B5EF4-FFF2-40B4-BE49-F238E27FC236}">
                <a16:creationId xmlns:a16="http://schemas.microsoft.com/office/drawing/2014/main" id="{2A199326-F733-4216-B714-0674D9817272}"/>
              </a:ext>
            </a:extLst>
          </p:cNvPr>
          <p:cNvCxnSpPr/>
          <p:nvPr/>
        </p:nvCxnSpPr>
        <p:spPr>
          <a:xfrm flipH="1">
            <a:off x="4704083" y="2366128"/>
            <a:ext cx="1027522" cy="2268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FAC93553-993D-415B-959E-AAF3F904739A}"/>
              </a:ext>
            </a:extLst>
          </p:cNvPr>
          <p:cNvCxnSpPr/>
          <p:nvPr/>
        </p:nvCxnSpPr>
        <p:spPr>
          <a:xfrm flipH="1" flipV="1">
            <a:off x="2041796" y="3770722"/>
            <a:ext cx="541256" cy="863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弧 11">
            <a:extLst>
              <a:ext uri="{FF2B5EF4-FFF2-40B4-BE49-F238E27FC236}">
                <a16:creationId xmlns:a16="http://schemas.microsoft.com/office/drawing/2014/main" id="{5F812E0A-D3AE-42D1-BD94-AEFE051D6952}"/>
              </a:ext>
            </a:extLst>
          </p:cNvPr>
          <p:cNvSpPr/>
          <p:nvPr/>
        </p:nvSpPr>
        <p:spPr>
          <a:xfrm>
            <a:off x="330046" y="2780907"/>
            <a:ext cx="207389" cy="129147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78476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4063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46590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2895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8427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176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3035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5926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6953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0717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062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12C8D6B-A448-44E8-AD75-AA762FC20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262" y="0"/>
            <a:ext cx="9324975" cy="48768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27059153-0825-46F8-8771-2842F55C6ED3}"/>
              </a:ext>
            </a:extLst>
          </p:cNvPr>
          <p:cNvSpPr txBox="1"/>
          <p:nvPr/>
        </p:nvSpPr>
        <p:spPr>
          <a:xfrm>
            <a:off x="4476750" y="4648885"/>
            <a:ext cx="609600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dirty="0"/>
              <a:t>1.</a:t>
            </a:r>
            <a:r>
              <a:rPr lang="zh-TW" altLang="en-US" dirty="0"/>
              <a:t>系統管理員執行</a:t>
            </a:r>
            <a:r>
              <a:rPr lang="en-US" altLang="zh-TW" dirty="0"/>
              <a:t>CMD</a:t>
            </a:r>
          </a:p>
          <a:p>
            <a:r>
              <a:rPr lang="en-US" altLang="zh-TW" dirty="0"/>
              <a:t>2.</a:t>
            </a:r>
            <a:r>
              <a:rPr lang="zh-TW" altLang="en-US" dirty="0"/>
              <a:t>執行</a:t>
            </a:r>
            <a:endParaRPr lang="en-US" altLang="zh-TW" dirty="0"/>
          </a:p>
          <a:p>
            <a:r>
              <a:rPr lang="en-US" altLang="zh-TW" dirty="0">
                <a:highlight>
                  <a:srgbClr val="FF00FF"/>
                </a:highlight>
              </a:rPr>
              <a:t>cd C:\Apache24\bin</a:t>
            </a:r>
          </a:p>
          <a:p>
            <a:r>
              <a:rPr lang="en-US" altLang="zh-TW" dirty="0">
                <a:highlight>
                  <a:srgbClr val="FF00FF"/>
                </a:highlight>
              </a:rPr>
              <a:t>httpd -k restart</a:t>
            </a:r>
          </a:p>
        </p:txBody>
      </p:sp>
    </p:spTree>
    <p:extLst>
      <p:ext uri="{BB962C8B-B14F-4D97-AF65-F5344CB8AC3E}">
        <p14:creationId xmlns:p14="http://schemas.microsoft.com/office/powerpoint/2010/main" val="162309740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88934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4833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9403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4231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4572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2365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14143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90025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95148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933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29717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8505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15327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252863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34959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61962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88879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16915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46130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351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340ADD-4944-4605-B88E-A59BDF8926CD}"/>
              </a:ext>
            </a:extLst>
          </p:cNvPr>
          <p:cNvSpPr/>
          <p:nvPr/>
        </p:nvSpPr>
        <p:spPr>
          <a:xfrm>
            <a:off x="1649115" y="2967335"/>
            <a:ext cx="8893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禁止於指定資料夾執行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後</a:t>
            </a:r>
          </a:p>
        </p:txBody>
      </p:sp>
    </p:spTree>
    <p:extLst>
      <p:ext uri="{BB962C8B-B14F-4D97-AF65-F5344CB8AC3E}">
        <p14:creationId xmlns:p14="http://schemas.microsoft.com/office/powerpoint/2010/main" val="2336350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1B2B49C-A35D-4364-B101-0024A3829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58B8089-028C-4151-819B-DF6D810D9644}"/>
              </a:ext>
            </a:extLst>
          </p:cNvPr>
          <p:cNvSpPr/>
          <p:nvPr/>
        </p:nvSpPr>
        <p:spPr>
          <a:xfrm>
            <a:off x="2675888" y="3919443"/>
            <a:ext cx="6123791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副檔名無</a:t>
            </a:r>
            <a:r>
              <a:rPr lang="en-US" altLang="zh-TW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php</a:t>
            </a:r>
            <a:r>
              <a:rPr lang="zh-TW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字樣，</a:t>
            </a:r>
            <a:endParaRPr lang="en-US" altLang="zh-TW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TW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則可於瀏覽器執行</a:t>
            </a:r>
            <a:endParaRPr lang="zh-TW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8051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593</Words>
  <Application>Microsoft Office PowerPoint</Application>
  <PresentationFormat>寬螢幕</PresentationFormat>
  <Paragraphs>80</Paragraphs>
  <Slides>78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78</vt:i4>
      </vt:variant>
    </vt:vector>
  </HeadingPairs>
  <TitlesOfParts>
    <vt:vector size="82" baseType="lpstr"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willy4</dc:creator>
  <cp:lastModifiedBy>willy4</cp:lastModifiedBy>
  <cp:revision>35</cp:revision>
  <dcterms:created xsi:type="dcterms:W3CDTF">2025-08-04T15:54:20Z</dcterms:created>
  <dcterms:modified xsi:type="dcterms:W3CDTF">2025-08-04T16:15:55Z</dcterms:modified>
</cp:coreProperties>
</file>