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306" r:id="rId4"/>
    <p:sldId id="258" r:id="rId5"/>
    <p:sldId id="259" r:id="rId6"/>
    <p:sldId id="260" r:id="rId7"/>
    <p:sldId id="261" r:id="rId8"/>
    <p:sldId id="262" r:id="rId9"/>
    <p:sldId id="307" r:id="rId10"/>
    <p:sldId id="310" r:id="rId11"/>
    <p:sldId id="308" r:id="rId12"/>
    <p:sldId id="309" r:id="rId13"/>
    <p:sldId id="311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9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A9F3B-6E21-4C1E-890F-71CD4A3C9EF2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AC6C1-6B52-43BB-BF0C-978032FF43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810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c.ee.ntu.edu.tw/~d01941025/zz_note.t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www.google.com/search?q=how+To+make+a+web+server+display+PHP+code+as+plain+text+instead+of+executing+it%2C&amp;sca_esv=7e14503301510c0b&amp;ei=5G7baOf6B8Lj2roPusLy8QE&amp;ved=0ahUKEwjn_MHG5P-PAxXCsVYBHTqhPB4Q4dUDCBA&amp;uact=5&amp;oq=how+To+make+a+web+server+display+PHP+code+as+plain+text+instead+of+executing+it%2C&amp;gs_lp=Egxnd3Mtd2l6LXNlcnAiUGhvdyBUbyBtYWtlIGEgd2ViIHNlcnZlciBkaXNwbGF5IFBIUCBjb2RlIGFzIHBsYWluIHRleHQgaW5zdGVhZCBvZiBleGVjdXRpbmcgaXQsSIgUUKULWNgNcAB4ApABAJgBZqAB0gKqAQMzLjG4AQPIAQD4AQGYAgGgAgvCAgQQABhHmAMAiAYBkAYKkgcBMaAH1gmyBwC4BwDCBwMzLTHIBwk&amp;sclient=gws-wiz-ser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924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www.google.com/search?q=how+to+let+pointed+folder+shows+PHP+code+instead+of+executing+it&amp;sca_esv=7e14503301510c0b&amp;ei=JW7baP2jMv7m2roPp-7VyAU&amp;ved=0ahUKEwi9yuLr4_-PAxV-s1YBHSd3FVkQ4dUDCBA&amp;uact=5&amp;oq=how+to+let+pointed+folder+shows+PHP+code+instead+of+executing+it&amp;gs_lp=Egxnd3Mtd2l6LXNlcnAiQGhvdyB0byBsZXQgcG9pbnRlZCBmb2xkZXIgc2hvd3MgUEhQIGNvZGUgaW5zdGVhZCBvZiBleGVjdXRpbmcgaXRIokNQrhdY2zxwAXgBkAEAmAHMAaAB-wyqAQYyLjEwLjG4AQPIAQD4AQGYAgegApUGwgIKEAAYsAMY1gQYR8ICBRAAGO8FwgIIEAAYgAQYogTCAggQABiiBBiJBZgDAIgGAZAGCpIHBTIuNC4xoAfbGrIHBTEuNC4xuAeOBsIHBTAuNi4xyAcT&amp;sclient=gws-wiz-ser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5880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https://www.google.com/search?sca_esv=7e14503301510c0b&amp;q=FilesMatch+specific+path&amp;sa=X&amp;ved=2ahUKEwin8L6v6f-PAxX-dPUHHWCuOG4Q7xYoAHoECA4QAQ&amp;biw=1066&amp;bih=737&amp;dpr=1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7050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hlinkClick r:id="rId3"/>
              </a:rPr>
              <a:t>cc.ee.ntu.edu.tw/~d01941025/zz_note.txt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0409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#999999999999999999999999999999999999999999999999999999999999999999999999999999999</a:t>
            </a:r>
          </a:p>
          <a:p>
            <a:r>
              <a:rPr lang="en-US" altLang="zh-TW" dirty="0"/>
              <a:t># In </a:t>
            </a:r>
            <a:r>
              <a:rPr lang="en-US" altLang="zh-TW" dirty="0" err="1"/>
              <a:t>httpd.conf</a:t>
            </a:r>
            <a:r>
              <a:rPr lang="en-US" altLang="zh-TW" dirty="0"/>
              <a:t> or a virtual host configuration file</a:t>
            </a:r>
          </a:p>
          <a:p>
            <a:r>
              <a:rPr lang="en-US" altLang="zh-TW" dirty="0"/>
              <a:t>&lt;Directory C:\Apache24\htdocswillya\testc3\upload&gt;</a:t>
            </a:r>
          </a:p>
          <a:p>
            <a:r>
              <a:rPr lang="en-US" altLang="zh-TW" dirty="0"/>
              <a:t>&lt;</a:t>
            </a:r>
            <a:r>
              <a:rPr lang="en-US" altLang="zh-TW" dirty="0" err="1"/>
              <a:t>FilesMatch</a:t>
            </a:r>
            <a:r>
              <a:rPr lang="en-US" altLang="zh-TW" dirty="0"/>
              <a:t> \.php$&gt;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SetHandler</a:t>
            </a:r>
            <a:r>
              <a:rPr lang="en-US" altLang="zh-TW" dirty="0"/>
              <a:t> text/plain</a:t>
            </a:r>
          </a:p>
          <a:p>
            <a:r>
              <a:rPr lang="en-US" altLang="zh-TW" dirty="0"/>
              <a:t>&lt;/</a:t>
            </a:r>
            <a:r>
              <a:rPr lang="en-US" altLang="zh-TW" dirty="0" err="1"/>
              <a:t>FilesMatch</a:t>
            </a:r>
            <a:r>
              <a:rPr lang="en-US" altLang="zh-TW" dirty="0"/>
              <a:t>&gt;</a:t>
            </a:r>
          </a:p>
          <a:p>
            <a:r>
              <a:rPr lang="en-US" altLang="zh-TW" dirty="0"/>
              <a:t>&lt;/Directory&gt;</a:t>
            </a:r>
          </a:p>
          <a:p>
            <a:r>
              <a:rPr lang="en-US" altLang="zh-TW" dirty="0"/>
              <a:t>#666666666666666666666666666666666666666666666666666666666666666666666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834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可見上傳</a:t>
            </a:r>
            <a:r>
              <a:rPr lang="en-US" altLang="zh-TW" dirty="0"/>
              <a:t>upload</a:t>
            </a:r>
            <a:r>
              <a:rPr lang="zh-TW" altLang="en-US" dirty="0"/>
              <a:t>資料夾：</a:t>
            </a:r>
            <a:endParaRPr lang="en-US" altLang="zh-TW" dirty="0"/>
          </a:p>
          <a:p>
            <a:r>
              <a:rPr lang="en-US" altLang="zh-TW" dirty="0"/>
              <a:t>http://127.0.0.1:8888/testc3/upload/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0620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http://127.0.0.1:8888/testc3/upload/tsair.sandyphp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AC6C1-6B52-43BB-BF0C-978032FF431A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2017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8E1793-5D8F-44F0-BC23-981EAABF3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19E598E-1C33-4C86-AE88-595789BB6A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5B317E1-687D-4FEB-A5D4-BBA7009E7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18058C9-62E0-41C8-B94C-797F62A86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147CF8B-7B73-4DA7-9732-C694BEAE8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63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AE70B4-AB76-45D8-BB83-5F0D76FC5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66A181B-8913-4EA0-877D-79A39A32A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3743D99-F41D-4521-9B51-011F71698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74487D4-F659-49F1-A41F-8DC30CDF8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CFAB2F8-3CE7-4B6A-99BF-F52A211E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3798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72DAEED2-8498-4DA8-AAB9-E3CFA5DD57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84CCCFB-1AF3-40B5-9FA7-8DB29DE2BB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337E527-0191-4FD9-8DD7-3A54DBCA9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BCA8CF3-26D7-4A36-9C60-23D41C8BE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3EB32F-B80D-459A-B080-0208679F9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2692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9738FE-8D7D-4D5C-B008-D118FC55B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F5A064F-1FF6-4133-BFBC-A64F2AE7D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87778A7-AB09-4A81-AA78-F2E1C4264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BB1D1BE-7245-4CA3-BBC0-E92EB87C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70676C1-EB37-405E-8D17-287573B1A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13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A6682B-4461-4733-BEAA-09D70EC43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FBCD670-A300-4B91-A101-5C9AF726C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10A6D18-E3C2-4904-A6F2-71C0F5B79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A5D3358-EFD2-4A6D-940A-2D1392018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77F829B-4770-4FF3-98C0-AFC8A76D2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5336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897C8D7-274A-491F-BB9A-FF331B8D6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9F31238-36E5-4FC6-85BC-B4C4D48666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41B8AFD-DCA3-4F1D-8F65-96410A12A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87EA0D3-E016-4C65-9D09-00A37050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FAFEFB-A22D-4EF2-9673-568967632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4AC79D7-B4F7-4267-8429-094785254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879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2E428BC-14DC-4384-8455-A4130E4B1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CD95797-A9D2-44E5-BDC7-6F9F0C7E87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BBA1B49-98E4-4013-B67C-FA28FFC11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67DF860-F910-4392-9ADD-39E1517619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E449326-7607-4777-85A0-3EC01B8D7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269B37AA-1B9B-4AC6-BFCC-DDC21280E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42E36B68-B5D3-4B62-9522-54CE3093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3D12926-5C2C-4B54-9F1B-EA3B12E8E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4021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F0B647-ECBA-44C2-9B6F-D25EDB56C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C5F5B18-9012-4D49-97C8-3F75440E3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BFFC06E-9C31-4542-A33B-862F92214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9FA34D8-1702-4C8C-96CB-AC9A0417F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28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BF5D321-B672-46D6-A3AF-FE97DB98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3A2CDE72-ABFE-474F-83C4-1FF9A2D9C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68268E5-E53C-4D33-93FA-54D909A1B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661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4076C2-E6D2-4F65-BF9A-AA138E688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CD1A88-62A1-4B24-BA21-6976D0194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B2C9E21-BC77-451F-BF4D-2D53ECD54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DEB0CD7-23ED-43C7-97C2-1AECEB6C3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5ED66D8-88E5-4192-970E-FD4C874D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BBCD410-E926-4C91-9676-5682E81D5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8499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F895E1-6424-4FA9-80AE-52A2F65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F614F82-AE93-4957-BA7D-73A3FDB9F7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3BE7CB4-3C28-4E33-AA55-0FBC6453C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9C60F5-472F-4FC5-B79F-7A25F61F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31CC5F4-C62E-4C21-B1CD-CB772E1DB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030E14-0EA7-4C1F-A49B-C5C748723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112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FD166C0-072B-44E6-854B-E03475DA4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8EEBAEF-5FFB-4DD0-8848-2A7DE7D1E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9962E91-54A3-480A-92B4-F0628B95A3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DCD5E-B765-4F5E-88E4-F9493E8CB000}" type="datetimeFigureOut">
              <a:rPr lang="zh-TW" altLang="en-US" smtClean="0"/>
              <a:t>2025/9/30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D3B4F61-50C8-4C88-A7A0-C276F3FD70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E302E21-051E-4BDE-9C00-DB83604728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64833-8D07-42B7-B376-E9C2060525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895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48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E5A67CA2-8A1E-402E-BCE4-75A2E3586B65}"/>
              </a:ext>
            </a:extLst>
          </p:cNvPr>
          <p:cNvSpPr txBox="1"/>
          <p:nvPr/>
        </p:nvSpPr>
        <p:spPr>
          <a:xfrm>
            <a:off x="3047215" y="3246690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en-US" dirty="0"/>
              <a:t>將檔案上傳至資料夾網址路徑</a:t>
            </a:r>
            <a:endParaRPr lang="en-US" altLang="zh-TW" dirty="0"/>
          </a:p>
          <a:p>
            <a:r>
              <a:rPr lang="en-US" altLang="zh-TW" dirty="0"/>
              <a:t>http://127.0.0.1:8888/testc3/upload/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5966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C06A938-3513-4BD8-902C-ED56A87C0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7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4F8A8C5-7A17-4EAB-9933-F52C684CE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02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2B11173-4AB6-4049-A9B4-5C8768006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21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E5A67CA2-8A1E-402E-BCE4-75A2E3586B65}"/>
              </a:ext>
            </a:extLst>
          </p:cNvPr>
          <p:cNvSpPr txBox="1"/>
          <p:nvPr/>
        </p:nvSpPr>
        <p:spPr>
          <a:xfrm>
            <a:off x="3047215" y="3246690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en-US" dirty="0"/>
              <a:t>觀察資料夾網址路徑</a:t>
            </a:r>
            <a:endParaRPr lang="en-US" altLang="zh-TW" dirty="0"/>
          </a:p>
          <a:p>
            <a:r>
              <a:rPr lang="en-US" altLang="zh-TW" dirty="0"/>
              <a:t>http://127.0.0.1:8888/testc3/upload/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16240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3FB1B87-ED72-463B-A701-F46CDF8E1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22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C415188-F619-48EF-B87A-2AE1A99D6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箭號: 向右 3">
            <a:extLst>
              <a:ext uri="{FF2B5EF4-FFF2-40B4-BE49-F238E27FC236}">
                <a16:creationId xmlns:a16="http://schemas.microsoft.com/office/drawing/2014/main" id="{83AADBA2-2B04-41EE-BF5C-E9A2587FB7B3}"/>
              </a:ext>
            </a:extLst>
          </p:cNvPr>
          <p:cNvSpPr/>
          <p:nvPr/>
        </p:nvSpPr>
        <p:spPr>
          <a:xfrm>
            <a:off x="84841" y="1951348"/>
            <a:ext cx="320512" cy="3487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61B02CD-37F2-4583-A1DE-33C4A8310892}"/>
              </a:ext>
            </a:extLst>
          </p:cNvPr>
          <p:cNvSpPr txBox="1"/>
          <p:nvPr/>
        </p:nvSpPr>
        <p:spPr>
          <a:xfrm>
            <a:off x="3110845" y="3978111"/>
            <a:ext cx="194192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/>
              <a:t>變成強制下載</a:t>
            </a:r>
          </a:p>
        </p:txBody>
      </p:sp>
    </p:spTree>
    <p:extLst>
      <p:ext uri="{BB962C8B-B14F-4D97-AF65-F5344CB8AC3E}">
        <p14:creationId xmlns:p14="http://schemas.microsoft.com/office/powerpoint/2010/main" val="1023207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51027EF-128B-483F-86BB-AA927CED6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24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062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685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DB820CA-9207-4630-B62F-CA7156CD0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BC9473F-FAAA-4BBE-BCCF-C5A7C7D7BA21}"/>
              </a:ext>
            </a:extLst>
          </p:cNvPr>
          <p:cNvSpPr/>
          <p:nvPr/>
        </p:nvSpPr>
        <p:spPr>
          <a:xfrm>
            <a:off x="5953760" y="3349675"/>
            <a:ext cx="60960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TW" dirty="0"/>
              <a:t># In </a:t>
            </a:r>
            <a:r>
              <a:rPr lang="en-US" altLang="zh-TW" dirty="0" err="1"/>
              <a:t>httpd.conf</a:t>
            </a:r>
            <a:r>
              <a:rPr lang="en-US" altLang="zh-TW" dirty="0"/>
              <a:t> or a virtual host configuration file</a:t>
            </a:r>
          </a:p>
          <a:p>
            <a:r>
              <a:rPr lang="en-US" altLang="zh-TW" dirty="0"/>
              <a:t>&lt;</a:t>
            </a:r>
            <a:r>
              <a:rPr lang="en-US" altLang="zh-TW" dirty="0" err="1"/>
              <a:t>FilesMatch</a:t>
            </a:r>
            <a:r>
              <a:rPr lang="en-US" altLang="zh-TW" dirty="0"/>
              <a:t> \.php$&gt;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SetHandler</a:t>
            </a:r>
            <a:r>
              <a:rPr lang="en-US" altLang="zh-TW" dirty="0"/>
              <a:t> text/plain</a:t>
            </a:r>
          </a:p>
          <a:p>
            <a:r>
              <a:rPr lang="en-US" altLang="zh-TW" dirty="0"/>
              <a:t>&lt;/</a:t>
            </a:r>
            <a:r>
              <a:rPr lang="en-US" altLang="zh-TW" dirty="0" err="1"/>
              <a:t>FilesMatch</a:t>
            </a:r>
            <a:r>
              <a:rPr lang="en-US" altLang="zh-TW" dirty="0"/>
              <a:t>&gt;</a:t>
            </a:r>
            <a:endParaRPr lang="zh-TW" altLang="en-US" dirty="0"/>
          </a:p>
        </p:txBody>
      </p:sp>
      <p:sp>
        <p:nvSpPr>
          <p:cNvPr id="4" name="心形 3">
            <a:extLst>
              <a:ext uri="{FF2B5EF4-FFF2-40B4-BE49-F238E27FC236}">
                <a16:creationId xmlns:a16="http://schemas.microsoft.com/office/drawing/2014/main" id="{017A24A7-622C-483F-B4B2-1BFDBD596A1D}"/>
              </a:ext>
            </a:extLst>
          </p:cNvPr>
          <p:cNvSpPr/>
          <p:nvPr/>
        </p:nvSpPr>
        <p:spPr>
          <a:xfrm>
            <a:off x="6096000" y="1239520"/>
            <a:ext cx="2407920" cy="2042160"/>
          </a:xfrm>
          <a:prstGeom prst="hear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以此為主</a:t>
            </a:r>
          </a:p>
        </p:txBody>
      </p:sp>
    </p:spTree>
    <p:extLst>
      <p:ext uri="{BB962C8B-B14F-4D97-AF65-F5344CB8AC3E}">
        <p14:creationId xmlns:p14="http://schemas.microsoft.com/office/powerpoint/2010/main" val="3895484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76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56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132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519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462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5306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034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957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844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96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12DDC729-CAFB-48EE-BEB3-D8776C6A5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099EC16-386C-44BA-9C7E-C1497220E47F}"/>
              </a:ext>
            </a:extLst>
          </p:cNvPr>
          <p:cNvSpPr/>
          <p:nvPr/>
        </p:nvSpPr>
        <p:spPr>
          <a:xfrm>
            <a:off x="5542002" y="3244334"/>
            <a:ext cx="110799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TW" altLang="en-US" dirty="0"/>
              <a:t>以此為輔</a:t>
            </a:r>
          </a:p>
        </p:txBody>
      </p:sp>
    </p:spTree>
    <p:extLst>
      <p:ext uri="{BB962C8B-B14F-4D97-AF65-F5344CB8AC3E}">
        <p14:creationId xmlns:p14="http://schemas.microsoft.com/office/powerpoint/2010/main" val="38599895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085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2329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5293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671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4145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297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9498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0348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4930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50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970CF99-F3E4-4A94-9304-BBA6C979D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859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3286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345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36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983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2876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4054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5737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684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9629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381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C4E08E9D-B74D-4D74-A30C-361211B10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A38716E-6419-4C65-8C70-8A2D1E97F7C7}"/>
              </a:ext>
            </a:extLst>
          </p:cNvPr>
          <p:cNvSpPr/>
          <p:nvPr/>
        </p:nvSpPr>
        <p:spPr>
          <a:xfrm>
            <a:off x="3048000" y="2690336"/>
            <a:ext cx="813816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zh-TW" altLang="en-US" dirty="0"/>
          </a:p>
          <a:p>
            <a:r>
              <a:rPr lang="zh-TW" altLang="en-US" dirty="0"/>
              <a:t>參考https://cc.ee.ntu.edu.tw/~d01941025/testc2禁止php上傳至upload資料夾.rar</a:t>
            </a:r>
          </a:p>
          <a:p>
            <a:r>
              <a:rPr lang="zh-TW" altLang="en-US" dirty="0"/>
              <a:t>當中藉由&lt;Directory C:\Apache24\htdocs\testc2\upload&gt;指定資料夾路徑的寫法</a:t>
            </a:r>
          </a:p>
        </p:txBody>
      </p:sp>
      <p:sp>
        <p:nvSpPr>
          <p:cNvPr id="4" name="心形 3">
            <a:extLst>
              <a:ext uri="{FF2B5EF4-FFF2-40B4-BE49-F238E27FC236}">
                <a16:creationId xmlns:a16="http://schemas.microsoft.com/office/drawing/2014/main" id="{2899B625-2BA3-452D-B58D-1D4EEC859587}"/>
              </a:ext>
            </a:extLst>
          </p:cNvPr>
          <p:cNvSpPr/>
          <p:nvPr/>
        </p:nvSpPr>
        <p:spPr>
          <a:xfrm>
            <a:off x="7051040" y="3698240"/>
            <a:ext cx="3454400" cy="2387600"/>
          </a:xfrm>
          <a:prstGeom prst="hear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75654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781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9397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7707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7069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3247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4289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52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439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1BF2F28-EC82-4265-BFDF-97DDB46B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84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CFBAE09-0EA2-4834-8D3D-D2DD3AFBB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990600"/>
            <a:ext cx="9324975" cy="48768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8A518D36-5E29-471B-A2C8-7CB50EEBC852}"/>
              </a:ext>
            </a:extLst>
          </p:cNvPr>
          <p:cNvSpPr txBox="1"/>
          <p:nvPr/>
        </p:nvSpPr>
        <p:spPr>
          <a:xfrm>
            <a:off x="3414860" y="3780396"/>
            <a:ext cx="6094428" cy="92333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br>
              <a:rPr lang="en-US" altLang="zh-TW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</a:br>
            <a:r>
              <a:rPr lang="en-US" altLang="zh-TW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CMD</a:t>
            </a:r>
            <a:r>
              <a:rPr lang="zh-TW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系統管理員執行：</a:t>
            </a:r>
          </a:p>
          <a:p>
            <a:pPr algn="l"/>
            <a:r>
              <a:rPr lang="en-US" altLang="zh-TW" b="0" i="0" dirty="0">
                <a:solidFill>
                  <a:srgbClr val="222222"/>
                </a:solidFill>
                <a:effectLst/>
                <a:highlight>
                  <a:srgbClr val="FF00FF"/>
                </a:highlight>
                <a:latin typeface="Arial" panose="020B0604020202020204" pitchFamily="34" charset="0"/>
              </a:rPr>
              <a:t>httpd -k restart</a:t>
            </a:r>
          </a:p>
        </p:txBody>
      </p:sp>
    </p:spTree>
    <p:extLst>
      <p:ext uri="{BB962C8B-B14F-4D97-AF65-F5344CB8AC3E}">
        <p14:creationId xmlns:p14="http://schemas.microsoft.com/office/powerpoint/2010/main" val="761759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245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478</Words>
  <Application>Microsoft Office PowerPoint</Application>
  <PresentationFormat>寬螢幕</PresentationFormat>
  <Paragraphs>38</Paragraphs>
  <Slides>56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56</vt:i4>
      </vt:variant>
    </vt:vector>
  </HeadingPairs>
  <TitlesOfParts>
    <vt:vector size="60" baseType="lpstr"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willy4</dc:creator>
  <cp:lastModifiedBy>user</cp:lastModifiedBy>
  <cp:revision>13</cp:revision>
  <dcterms:created xsi:type="dcterms:W3CDTF">2025-09-30T09:29:03Z</dcterms:created>
  <dcterms:modified xsi:type="dcterms:W3CDTF">2025-09-30T09:01:04Z</dcterms:modified>
</cp:coreProperties>
</file>