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5" r:id="rId3"/>
    <p:sldId id="256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36337E-E7F6-49EF-B36C-6E58FB08C231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6EA1-D8C2-473C-9105-67F1B687B23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27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https://2formosa.blogspot.com/2016/08/htaccess-directly-download-files.html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66EA1-D8C2-473C-9105-67F1B687B23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7265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/>
          </a:p>
          <a:p>
            <a:r>
              <a:rPr lang="en-US" altLang="zh-TW" dirty="0"/>
              <a:t>9999999999999999999999999999999999999999999999999999999999999999999999999999999999999999999999999999999999999999999999</a:t>
            </a:r>
          </a:p>
          <a:p>
            <a:r>
              <a:rPr lang="en-US" altLang="zh-TW" dirty="0"/>
              <a:t>9999999999999999999999999999999999999999999999999999999999999999999999999999999999999999999999999999999999999999999999</a:t>
            </a:r>
          </a:p>
          <a:p>
            <a:r>
              <a:rPr lang="en-US" altLang="zh-TW" dirty="0"/>
              <a:t>9999999999999999999999999999999999999999999999999999999999999999999999999999999999999999999999999999999999999999999999</a:t>
            </a:r>
          </a:p>
          <a:p>
            <a:r>
              <a:rPr lang="en-US" altLang="zh-TW" dirty="0"/>
              <a:t>Ubuntu</a:t>
            </a:r>
            <a:r>
              <a:rPr lang="zh-TW" altLang="en-US" dirty="0"/>
              <a:t>作業系統</a:t>
            </a:r>
            <a:r>
              <a:rPr lang="en-US" altLang="zh-TW" dirty="0"/>
              <a:t>-</a:t>
            </a:r>
            <a:r>
              <a:rPr lang="zh-TW" altLang="en-US" dirty="0"/>
              <a:t>設定</a:t>
            </a:r>
            <a:r>
              <a:rPr lang="en-US" altLang="zh-TW" dirty="0" err="1"/>
              <a:t>htaccess</a:t>
            </a:r>
            <a:r>
              <a:rPr lang="zh-TW" altLang="en-US" dirty="0"/>
              <a:t>直接下載檔案</a:t>
            </a:r>
            <a:r>
              <a:rPr lang="en-US" altLang="zh-TW" dirty="0"/>
              <a:t>(</a:t>
            </a:r>
            <a:r>
              <a:rPr lang="zh-TW" altLang="en-US" dirty="0"/>
              <a:t>期望不被執行，但依舊可以下載</a:t>
            </a:r>
            <a:r>
              <a:rPr lang="en-US" altLang="zh-TW" dirty="0"/>
              <a:t>) 9999999999999999999999999999999999999999999999999999999999999999999999999999999999999999999999999999999999999999999999</a:t>
            </a:r>
          </a:p>
          <a:p>
            <a:r>
              <a:rPr lang="en-US" altLang="zh-TW" dirty="0"/>
              <a:t>9999999999999999999999999999999999999999999999999999999999999999999999999999999999999999999999999999999999999999999999</a:t>
            </a:r>
          </a:p>
          <a:p>
            <a:r>
              <a:rPr lang="en-US" altLang="zh-TW" dirty="0"/>
              <a:t>9999999999999999999999999999999999999999999999999999999999999999999999999999999999999999999999999999999999999999999999</a:t>
            </a:r>
          </a:p>
          <a:p>
            <a:r>
              <a:rPr lang="en-US" altLang="zh-TW" dirty="0"/>
              <a:t>&lt;&lt;</a:t>
            </a:r>
            <a:r>
              <a:rPr lang="zh-TW" altLang="en-US" dirty="0"/>
              <a:t>貼上超超超超超重要參考標籤</a:t>
            </a:r>
            <a:r>
              <a:rPr lang="en-US" altLang="zh-TW" dirty="0"/>
              <a:t>&gt;&gt;USE ME</a:t>
            </a:r>
            <a:r>
              <a:rPr lang="zh-TW" altLang="en-US" dirty="0"/>
              <a:t>瑋倫於</a:t>
            </a:r>
            <a:r>
              <a:rPr lang="en-US" altLang="zh-TW" dirty="0"/>
              <a:t>ubuntu</a:t>
            </a:r>
            <a:r>
              <a:rPr lang="zh-TW" altLang="en-US" dirty="0"/>
              <a:t>親測成功！</a:t>
            </a:r>
          </a:p>
          <a:p>
            <a:r>
              <a:rPr lang="zh-TW" altLang="en-US" dirty="0"/>
              <a:t>********</a:t>
            </a:r>
          </a:p>
          <a:p>
            <a:r>
              <a:rPr lang="zh-TW" altLang="en-US" dirty="0"/>
              <a:t>前情提要</a:t>
            </a:r>
          </a:p>
          <a:p>
            <a:r>
              <a:rPr lang="zh-TW" altLang="en-US" dirty="0"/>
              <a:t>****</a:t>
            </a:r>
            <a:r>
              <a:rPr lang="en-US" altLang="zh-TW" dirty="0"/>
              <a:t>(</a:t>
            </a:r>
            <a:r>
              <a:rPr lang="zh-TW" altLang="en-US" dirty="0"/>
              <a:t>這部分應該可以省略</a:t>
            </a:r>
            <a:r>
              <a:rPr lang="en-US" altLang="zh-TW" dirty="0"/>
              <a:t>)_</a:t>
            </a:r>
            <a:r>
              <a:rPr lang="zh-TW" altLang="en-US" dirty="0"/>
              <a:t>安裝</a:t>
            </a:r>
            <a:r>
              <a:rPr lang="en-US" altLang="zh-TW" dirty="0" err="1"/>
              <a:t>apache</a:t>
            </a:r>
            <a:r>
              <a:rPr lang="en-US" altLang="zh-TW" dirty="0"/>
              <a:t> PHP</a:t>
            </a:r>
            <a:r>
              <a:rPr lang="zh-TW" altLang="en-US" dirty="0"/>
              <a:t>：</a:t>
            </a:r>
          </a:p>
          <a:p>
            <a:r>
              <a:rPr lang="en-US" altLang="zh-TW" dirty="0"/>
              <a:t>https://stackoverflow.com/questions/44547689/php-files-downloading-instead-of-executing</a:t>
            </a:r>
          </a:p>
          <a:p>
            <a:r>
              <a:rPr lang="en-US" altLang="zh-TW" dirty="0"/>
              <a:t>★</a:t>
            </a:r>
            <a:r>
              <a:rPr lang="zh-TW" altLang="en-US" dirty="0"/>
              <a:t>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/>
              <a:t>php --version</a:t>
            </a:r>
          </a:p>
          <a:p>
            <a:r>
              <a:rPr lang="zh-TW" altLang="en-US" dirty="0"/>
              <a:t>呈現</a:t>
            </a:r>
            <a:r>
              <a:rPr lang="en-US" altLang="zh-TW" dirty="0"/>
              <a:t>php7.2.24</a:t>
            </a:r>
            <a:r>
              <a:rPr lang="zh-TW" altLang="en-US" dirty="0"/>
              <a:t>版本</a:t>
            </a:r>
          </a:p>
          <a:p>
            <a:r>
              <a:rPr lang="zh-TW" altLang="en-US" dirty="0"/>
              <a:t>★於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apt install php libapache2-mod-php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a2enmod php7.2</a:t>
            </a:r>
          </a:p>
          <a:p>
            <a:r>
              <a:rPr lang="en-US" altLang="zh-TW" dirty="0"/>
              <a:t>^</a:t>
            </a:r>
            <a:r>
              <a:rPr lang="zh-TW" altLang="en-US" dirty="0"/>
              <a:t>最右邊</a:t>
            </a:r>
            <a:r>
              <a:rPr lang="en-US" altLang="zh-TW" dirty="0"/>
              <a:t>7.2</a:t>
            </a:r>
            <a:r>
              <a:rPr lang="zh-TW" altLang="en-US" dirty="0"/>
              <a:t>可換成</a:t>
            </a:r>
            <a:r>
              <a:rPr lang="en-US" altLang="zh-TW" dirty="0"/>
              <a:t>php</a:t>
            </a:r>
            <a:r>
              <a:rPr lang="zh-TW" altLang="en-US" dirty="0"/>
              <a:t>之安裝版本</a:t>
            </a:r>
          </a:p>
          <a:p>
            <a:r>
              <a:rPr lang="zh-TW" altLang="en-US" dirty="0"/>
              <a:t>★於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nano /var/www/html/nophp3/.</a:t>
            </a:r>
            <a:r>
              <a:rPr lang="en-US" altLang="zh-TW" dirty="0" err="1"/>
              <a:t>htaccess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/>
              <a:t>****</a:t>
            </a:r>
          </a:p>
          <a:p>
            <a:r>
              <a:rPr lang="en-US" altLang="zh-TW" dirty="0"/>
              <a:t>https://2formosa.blogspot.com/2016/08/htaccess-directly-download-files.html</a:t>
            </a:r>
          </a:p>
          <a:p>
            <a:r>
              <a:rPr lang="en-US" altLang="zh-TW" dirty="0" err="1"/>
              <a:t>apache</a:t>
            </a:r>
            <a:r>
              <a:rPr lang="zh-TW" altLang="en-US" dirty="0"/>
              <a:t>必須要開啟 </a:t>
            </a:r>
            <a:r>
              <a:rPr lang="en-US" altLang="zh-TW" dirty="0"/>
              <a:t>header </a:t>
            </a:r>
            <a:r>
              <a:rPr lang="zh-TW" altLang="en-US" dirty="0"/>
              <a:t>這個模組。以 </a:t>
            </a:r>
            <a:r>
              <a:rPr lang="en-US" altLang="zh-TW" dirty="0" err="1"/>
              <a:t>apache</a:t>
            </a:r>
            <a:r>
              <a:rPr lang="en-US" altLang="zh-TW" dirty="0"/>
              <a:t> 2.4.10 </a:t>
            </a:r>
            <a:r>
              <a:rPr lang="zh-TW" altLang="en-US" dirty="0"/>
              <a:t>為例，用下面兩個指令就可以開啟這個模組：</a:t>
            </a:r>
          </a:p>
          <a:p>
            <a:r>
              <a:rPr lang="zh-TW" altLang="en-US" dirty="0"/>
              <a:t>★於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/>
              <a:t>cd /</a:t>
            </a:r>
            <a:r>
              <a:rPr lang="en-US" altLang="zh-TW" dirty="0" err="1"/>
              <a:t>etc</a:t>
            </a:r>
            <a:r>
              <a:rPr lang="en-US" altLang="zh-TW" dirty="0"/>
              <a:t>/apache2/mods-enabled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ln -s ../mods-available/</a:t>
            </a:r>
            <a:r>
              <a:rPr lang="en-US" altLang="zh-TW" dirty="0" err="1"/>
              <a:t>headers.load</a:t>
            </a:r>
            <a:r>
              <a:rPr lang="en-US" altLang="zh-TW" dirty="0"/>
              <a:t> ./</a:t>
            </a:r>
          </a:p>
          <a:p>
            <a:endParaRPr lang="en-US" altLang="zh-TW" dirty="0"/>
          </a:p>
          <a:p>
            <a:r>
              <a:rPr lang="en-US" altLang="zh-TW" dirty="0"/>
              <a:t>★</a:t>
            </a:r>
            <a:r>
              <a:rPr lang="zh-TW" altLang="en-US" dirty="0"/>
              <a:t>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nano /var/www/html/nophp3/.</a:t>
            </a:r>
            <a:r>
              <a:rPr lang="en-US" altLang="zh-TW" dirty="0" err="1"/>
              <a:t>htaccess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貼入此</a:t>
            </a:r>
            <a:r>
              <a:rPr lang="en-US" altLang="zh-TW" dirty="0"/>
              <a:t>999999999999999999999999999999999</a:t>
            </a:r>
          </a:p>
          <a:p>
            <a:r>
              <a:rPr lang="en-US" altLang="zh-TW" dirty="0"/>
              <a:t>&lt;</a:t>
            </a:r>
            <a:r>
              <a:rPr lang="en-US" altLang="zh-TW" dirty="0" err="1"/>
              <a:t>FilesMatch</a:t>
            </a:r>
            <a:r>
              <a:rPr lang="en-US" altLang="zh-TW" dirty="0"/>
              <a:t> "\.(</a:t>
            </a:r>
            <a:r>
              <a:rPr lang="en-US" altLang="zh-TW" dirty="0" err="1"/>
              <a:t>php|phtml|htm|html|tiff|tif|jpg|JPG|png|PNG</a:t>
            </a:r>
            <a:r>
              <a:rPr lang="en-US" altLang="zh-TW" dirty="0"/>
              <a:t>)$"&gt;</a:t>
            </a:r>
          </a:p>
          <a:p>
            <a:r>
              <a:rPr lang="en-US" altLang="zh-TW" dirty="0"/>
              <a:t>   Allow from all</a:t>
            </a:r>
          </a:p>
          <a:p>
            <a:r>
              <a:rPr lang="en-US" altLang="zh-TW" dirty="0"/>
              <a:t>   Header set Content-Disposition attachment</a:t>
            </a:r>
          </a:p>
          <a:p>
            <a:r>
              <a:rPr lang="en-US" altLang="zh-TW" dirty="0"/>
              <a:t>&lt;/</a:t>
            </a:r>
            <a:r>
              <a:rPr lang="en-US" altLang="zh-TW" dirty="0" err="1"/>
              <a:t>FilesMatch</a:t>
            </a:r>
            <a:r>
              <a:rPr lang="en-US" altLang="zh-TW" dirty="0"/>
              <a:t>&gt;</a:t>
            </a:r>
          </a:p>
          <a:p>
            <a:r>
              <a:rPr lang="zh-TW" altLang="en-US" dirty="0"/>
              <a:t>貼入此</a:t>
            </a:r>
            <a:r>
              <a:rPr lang="en-US" altLang="zh-TW" dirty="0"/>
              <a:t>666666666666666666666666666666666</a:t>
            </a:r>
          </a:p>
          <a:p>
            <a:r>
              <a:rPr lang="en-US" altLang="zh-TW" dirty="0"/>
              <a:t>★</a:t>
            </a:r>
            <a:r>
              <a:rPr lang="zh-TW" altLang="en-US" dirty="0"/>
              <a:t>於</a:t>
            </a:r>
            <a:r>
              <a:rPr lang="en-US" altLang="zh-TW" dirty="0"/>
              <a:t>terminal</a:t>
            </a:r>
            <a:r>
              <a:rPr lang="zh-TW" altLang="en-US" dirty="0"/>
              <a:t>執行下列：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</a:t>
            </a:r>
            <a:r>
              <a:rPr lang="en-US" altLang="zh-TW" dirty="0" err="1"/>
              <a:t>systemctl</a:t>
            </a:r>
            <a:r>
              <a:rPr lang="en-US" altLang="zh-TW" dirty="0"/>
              <a:t> restart apache2</a:t>
            </a:r>
          </a:p>
          <a:p>
            <a:r>
              <a:rPr lang="en-US" altLang="zh-TW" dirty="0" err="1"/>
              <a:t>sudo</a:t>
            </a:r>
            <a:r>
              <a:rPr lang="en-US" altLang="zh-TW" dirty="0"/>
              <a:t> service apache2 restart</a:t>
            </a:r>
          </a:p>
          <a:p>
            <a:endParaRPr lang="en-US" altLang="zh-TW" dirty="0"/>
          </a:p>
          <a:p>
            <a:r>
              <a:rPr lang="en-US" altLang="zh-TW" dirty="0"/>
              <a:t>****</a:t>
            </a:r>
          </a:p>
          <a:p>
            <a:r>
              <a:rPr lang="zh-TW" altLang="en-US" dirty="0"/>
              <a:t>然後瑋倫親測：</a:t>
            </a:r>
          </a:p>
          <a:p>
            <a:r>
              <a:rPr lang="zh-TW" altLang="en-US" dirty="0"/>
              <a:t>可瀏覽</a:t>
            </a:r>
          </a:p>
          <a:p>
            <a:r>
              <a:rPr lang="en-US" altLang="zh-TW" dirty="0"/>
              <a:t>http://192.168.3.105/nophp3/</a:t>
            </a:r>
          </a:p>
          <a:p>
            <a:r>
              <a:rPr lang="zh-TW" altLang="en-US" dirty="0"/>
              <a:t>呈現本資料夾底下有哪些檔案，</a:t>
            </a:r>
          </a:p>
          <a:p>
            <a:r>
              <a:rPr lang="zh-TW" altLang="en-US" dirty="0"/>
              <a:t>然而點擊檔案時卻會被下載：</a:t>
            </a:r>
          </a:p>
          <a:p>
            <a:r>
              <a:rPr lang="en-US" altLang="zh-TW" dirty="0"/>
              <a:t>http://192.168.3.105/nophp3/willy.htm</a:t>
            </a:r>
          </a:p>
          <a:p>
            <a:r>
              <a:rPr lang="en-US" altLang="zh-TW" dirty="0"/>
              <a:t>http://192.168.3.105/nophp3/willy.html</a:t>
            </a:r>
          </a:p>
          <a:p>
            <a:r>
              <a:rPr lang="en-US" altLang="zh-TW" dirty="0"/>
              <a:t>http://192.168.3.105/nophp3/willy.jpg</a:t>
            </a:r>
          </a:p>
          <a:p>
            <a:r>
              <a:rPr lang="en-US" altLang="zh-TW" dirty="0"/>
              <a:t>http://192.168.3.105/nophp3/willy.php</a:t>
            </a:r>
          </a:p>
          <a:p>
            <a:r>
              <a:rPr lang="en-US" altLang="zh-TW" dirty="0"/>
              <a:t>http://192.168.3.105/nophp3/willy.png</a:t>
            </a:r>
          </a:p>
          <a:p>
            <a:r>
              <a:rPr lang="en-US" altLang="zh-TW" dirty="0"/>
              <a:t>^</a:t>
            </a:r>
            <a:r>
              <a:rPr lang="zh-TW" altLang="en-US" dirty="0"/>
              <a:t>瑋倫親測點擊後，可成功直接進行下載、而不視為程序來執行</a:t>
            </a:r>
            <a:r>
              <a:rPr lang="en-US" altLang="zh-TW" dirty="0"/>
              <a:t>\|/20250930B</a:t>
            </a:r>
          </a:p>
          <a:p>
            <a:r>
              <a:rPr lang="zh-TW" altLang="en-US" dirty="0"/>
              <a:t>未來可設定成</a:t>
            </a:r>
            <a:r>
              <a:rPr lang="en-US" altLang="zh-TW" dirty="0"/>
              <a:t>.exe</a:t>
            </a:r>
            <a:r>
              <a:rPr lang="zh-TW" altLang="en-US" dirty="0"/>
              <a:t>、</a:t>
            </a:r>
            <a:r>
              <a:rPr lang="en-US" altLang="zh-TW" dirty="0"/>
              <a:t>.php</a:t>
            </a:r>
            <a:r>
              <a:rPr lang="zh-TW" altLang="en-US" dirty="0"/>
              <a:t>必須直接被下載</a:t>
            </a:r>
          </a:p>
          <a:p>
            <a:r>
              <a:rPr lang="en-US" altLang="zh-TW" dirty="0"/>
              <a:t>6666666666666666666666666666666666666666666666666666666666666666666666666666666666666666666666666666666666666666666666</a:t>
            </a:r>
          </a:p>
          <a:p>
            <a:r>
              <a:rPr lang="en-US" altLang="zh-TW" dirty="0"/>
              <a:t>6666666666666666666666666666666666666666666666666666666666666666666666666666666666666666666666666666666666666666666666</a:t>
            </a:r>
          </a:p>
          <a:p>
            <a:r>
              <a:rPr lang="en-US" altLang="zh-TW" dirty="0"/>
              <a:t>6666666666666666666666666666666666666666666666666666666666666666666666666666666666666666666666666666666666666666666666</a:t>
            </a:r>
          </a:p>
          <a:p>
            <a:r>
              <a:rPr lang="en-US" altLang="zh-TW" dirty="0"/>
              <a:t>6666666666666666666666666666666666666666666666666666666666666666666666666666666666666666666666666666666666666666666666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66EA1-D8C2-473C-9105-67F1B687B234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6042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http://192.168.3.105/zz_code_webshowpictureFROMeverythingdirectdownload/upload/willy.jpg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66EA1-D8C2-473C-9105-67F1B687B234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021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http://192.168.3.105/zz_code_webshowpictureFROMeverythingdirectdownload/zz_code_webshowpictureFROMeverythingdirectdownload.html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666EA1-D8C2-473C-9105-67F1B687B234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462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FF4645B-FC19-4958-B456-D9206D1F3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9D9F793-ABAE-43AF-8C5A-A5A7821531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3BE57D29-5BCD-43F4-88D5-862A419B2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12B8A52-11B3-4FA4-AD76-A67100E0D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124403E-1895-40B4-BC8D-B79C3D90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7241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915C08-9322-41B6-861E-98D1C3943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63AA2398-E7E8-41C6-80C0-8E91D998C6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2FDC4A-5608-4EA2-9E04-0433C0B8C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9199DC4-53F2-481C-B7D6-CD451DB95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5AA6379-DBDC-4944-8154-5C5EDB3E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027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FCE71742-7E7D-4480-9BD5-F645E40679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C51A5A75-000C-49DF-8B3C-59E60A772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A88232A-3B6D-45DE-834F-67215FFAF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0151DAB-51C3-461C-A9B0-A8C767446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DA8CA9D-BB66-4127-AAFA-1FE2BE692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0179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9F2B679-351A-4A81-AFDD-A965E1C6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BBBB86-4366-4036-A2AF-D0A4B4B112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2860A5-A0BD-4091-9993-9BE372308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3E8E2F5-AF7F-447D-AC73-BDF266660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145E7A9-22CD-4815-BF8D-97305FD69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77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25264A-266C-4E20-B9BB-3DF700FE7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C2F8BC5-3459-4DB3-B388-4475F382EA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B6BB517-C166-4901-9716-F7BFE65BC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DD6DA00-BF7E-4DF3-B3F1-1ACAAC5A8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6D3C67B-A602-4623-AE94-6D382F110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5635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0C4B302-1E2B-48C7-B591-5132E2118C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68F588F-B2FB-4179-A13D-D1D3672AFB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D7048C3-4AA4-4A10-A947-4DE490E3D7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7433A73-2E75-4E3A-8905-24397DBB9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6224F97-B6A3-4DB5-88AA-389150C79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E30E7A4-CD7F-40E4-8CFA-A0640BDA2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4272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48FE287-2445-45CB-AFF5-74604C652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C75A778-9820-491B-968A-D8C9AAC08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9ECDFD0A-C301-4783-B00E-9FC1BAB64B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4B872C-C266-45E3-994E-5CD4C7CFCA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486698C-3D37-4F19-9F54-08B6DE2D38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16D00FAC-5E2E-4569-B00D-85743A859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60FC17B-0F48-4F91-AB40-438F9E2DE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884C16D6-77F2-46B1-8FC0-1E110CC0D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641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59B3AB7-2A7D-45B1-BEAF-F9FD18F1B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FC596E32-99E6-4E86-ADFF-A1072A05A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428F33F-5390-48F1-B106-284DFE408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F5CAA5E-72C3-4268-AE55-5E30BEF7D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3382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BF2BBAAA-A0DB-44AD-8CAD-41195A534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D590B763-BC03-4DCA-9583-98846CE42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2F59B41-EB6C-4208-8D48-7A579ED69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482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3CFF542-03EE-4660-B995-DFC26EDFA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A21BA36-AA3C-43C4-B65B-3110F7997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56154712-E834-4243-98F2-8A697F572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2C958F4-2C5C-40C3-8209-874A7502F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B0C3F70-5447-45EE-A30C-B98C071BD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E37EF59-0DC7-4725-B95C-EB60DC980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971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9BF4E0B-5850-4524-8B71-7F64E803F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4FAC49F4-DC4A-4D50-BBE5-7093EF466C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62CC67E-4726-4FBF-B8CC-53CF1930F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0532564-B88F-44BB-990B-B01C68F4E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C88E95B-568D-4CC1-A9D0-C1BDE3349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ED7BDAF-E2F5-46C2-848D-E5CC89B84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81323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545967D2-4F76-4094-A360-5865D5D50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372B56E-6A70-4F13-8EBF-567F3976C8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5A908E02-CE13-42F3-974B-994DC55491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A72F6-6194-4C88-8234-DDEF7768BD6A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E1AA8A2-7A32-45E3-A33F-0364556B2F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11DF1C-23CA-4D47-A280-1F3E7B3BB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5C588-A52D-4304-A794-13DE01DA40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1211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192.168.3.105/zz_code_webshowpictureFROMeverythingdirectdownload/zz_code_webshowpictureFROMeverythingdirectdownload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21D1CCCB-7508-47D0-960C-961CC795E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67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5672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5924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41132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7368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586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71732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237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518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5428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15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6AFE2027-B660-40C7-BD90-94F7CDC60A69}"/>
              </a:ext>
            </a:extLst>
          </p:cNvPr>
          <p:cNvSpPr txBox="1"/>
          <p:nvPr/>
        </p:nvSpPr>
        <p:spPr>
          <a:xfrm>
            <a:off x="533797" y="-66010"/>
            <a:ext cx="9140428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altLang="zh-TW" sz="800" dirty="0"/>
          </a:p>
          <a:p>
            <a:r>
              <a:rPr lang="en-US" altLang="zh-TW" sz="800" dirty="0"/>
              <a:t>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Ubuntu</a:t>
            </a:r>
            <a:r>
              <a:rPr lang="zh-TW" altLang="en-US" sz="800" dirty="0"/>
              <a:t>作業系統</a:t>
            </a:r>
            <a:r>
              <a:rPr lang="en-US" altLang="zh-TW" sz="800" dirty="0"/>
              <a:t>-</a:t>
            </a:r>
            <a:r>
              <a:rPr lang="zh-TW" altLang="en-US" sz="800" dirty="0"/>
              <a:t>設定</a:t>
            </a:r>
            <a:r>
              <a:rPr lang="en-US" altLang="zh-TW" sz="800" dirty="0" err="1"/>
              <a:t>htaccess</a:t>
            </a:r>
            <a:r>
              <a:rPr lang="zh-TW" altLang="en-US" sz="800" dirty="0"/>
              <a:t>直接下載檔案</a:t>
            </a:r>
            <a:r>
              <a:rPr lang="en-US" altLang="zh-TW" sz="800" dirty="0"/>
              <a:t>(</a:t>
            </a:r>
            <a:r>
              <a:rPr lang="zh-TW" altLang="en-US" sz="800" dirty="0"/>
              <a:t>期望不被執行，但依舊可以下載</a:t>
            </a:r>
            <a:r>
              <a:rPr lang="en-US" altLang="zh-TW" sz="800" dirty="0"/>
              <a:t>) 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9999999999999999999999999999999999999999999999999999999999999999999999999999999999999999999999999999999999999999999999</a:t>
            </a:r>
          </a:p>
          <a:p>
            <a:r>
              <a:rPr lang="en-US" altLang="zh-TW" sz="800" dirty="0"/>
              <a:t>&lt;&lt;</a:t>
            </a:r>
            <a:r>
              <a:rPr lang="zh-TW" altLang="en-US" sz="800" dirty="0"/>
              <a:t>貼上超超超超超重要參考標籤</a:t>
            </a:r>
            <a:r>
              <a:rPr lang="en-US" altLang="zh-TW" sz="800" dirty="0"/>
              <a:t>&gt;&gt;USE ME</a:t>
            </a:r>
            <a:r>
              <a:rPr lang="zh-TW" altLang="en-US" sz="800" dirty="0"/>
              <a:t>瑋倫於</a:t>
            </a:r>
            <a:r>
              <a:rPr lang="en-US" altLang="zh-TW" sz="800" dirty="0"/>
              <a:t>ubuntu</a:t>
            </a:r>
            <a:r>
              <a:rPr lang="zh-TW" altLang="en-US" sz="800" dirty="0"/>
              <a:t>親測成功！</a:t>
            </a:r>
          </a:p>
          <a:p>
            <a:r>
              <a:rPr lang="zh-TW" altLang="en-US" sz="800" dirty="0"/>
              <a:t>********</a:t>
            </a:r>
          </a:p>
          <a:p>
            <a:r>
              <a:rPr lang="zh-TW" altLang="en-US" sz="800" dirty="0"/>
              <a:t>前情提要</a:t>
            </a:r>
          </a:p>
          <a:p>
            <a:r>
              <a:rPr lang="zh-TW" altLang="en-US" sz="800" dirty="0"/>
              <a:t>****</a:t>
            </a:r>
            <a:r>
              <a:rPr lang="en-US" altLang="zh-TW" sz="800" dirty="0"/>
              <a:t>(</a:t>
            </a:r>
            <a:r>
              <a:rPr lang="zh-TW" altLang="en-US" sz="800" dirty="0"/>
              <a:t>這部分應該可以省略</a:t>
            </a:r>
            <a:r>
              <a:rPr lang="en-US" altLang="zh-TW" sz="800" dirty="0"/>
              <a:t>)_</a:t>
            </a:r>
            <a:r>
              <a:rPr lang="zh-TW" altLang="en-US" sz="800" dirty="0"/>
              <a:t>安裝</a:t>
            </a:r>
            <a:r>
              <a:rPr lang="en-US" altLang="zh-TW" sz="800" dirty="0" err="1"/>
              <a:t>apache</a:t>
            </a:r>
            <a:r>
              <a:rPr lang="en-US" altLang="zh-TW" sz="800" dirty="0"/>
              <a:t> PHP</a:t>
            </a:r>
            <a:r>
              <a:rPr lang="zh-TW" altLang="en-US" sz="800" dirty="0"/>
              <a:t>：</a:t>
            </a:r>
          </a:p>
          <a:p>
            <a:r>
              <a:rPr lang="en-US" altLang="zh-TW" sz="800" dirty="0"/>
              <a:t>https://stackoverflow.com/questions/44547689/php-files-downloading-instead-of-executing</a:t>
            </a:r>
          </a:p>
          <a:p>
            <a:r>
              <a:rPr lang="en-US" altLang="zh-TW" sz="800" dirty="0"/>
              <a:t>★</a:t>
            </a:r>
            <a:r>
              <a:rPr lang="zh-TW" altLang="en-US" sz="800" dirty="0"/>
              <a:t>於</a:t>
            </a:r>
            <a:r>
              <a:rPr lang="en-US" altLang="zh-TW" sz="800" dirty="0"/>
              <a:t>terminal</a:t>
            </a:r>
            <a:r>
              <a:rPr lang="zh-TW" altLang="en-US" sz="800" dirty="0"/>
              <a:t>執行下列：</a:t>
            </a:r>
          </a:p>
          <a:p>
            <a:r>
              <a:rPr lang="en-US" altLang="zh-TW" sz="800" dirty="0"/>
              <a:t>php --version</a:t>
            </a:r>
          </a:p>
          <a:p>
            <a:r>
              <a:rPr lang="zh-TW" altLang="en-US" sz="800" dirty="0"/>
              <a:t>呈現</a:t>
            </a:r>
            <a:r>
              <a:rPr lang="en-US" altLang="zh-TW" sz="800" dirty="0"/>
              <a:t>php7.2.24</a:t>
            </a:r>
            <a:r>
              <a:rPr lang="zh-TW" altLang="en-US" sz="800" dirty="0"/>
              <a:t>版本</a:t>
            </a:r>
          </a:p>
          <a:p>
            <a:r>
              <a:rPr lang="zh-TW" altLang="en-US" sz="800" dirty="0"/>
              <a:t>★於</a:t>
            </a:r>
            <a:r>
              <a:rPr lang="en-US" altLang="zh-TW" sz="800" dirty="0"/>
              <a:t>terminal</a:t>
            </a:r>
            <a:r>
              <a:rPr lang="zh-TW" altLang="en-US" sz="800" dirty="0"/>
              <a:t>執行下列：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apt install php libapache2-mod-php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a2enmod php7.2</a:t>
            </a:r>
          </a:p>
          <a:p>
            <a:r>
              <a:rPr lang="en-US" altLang="zh-TW" sz="800" dirty="0"/>
              <a:t>^</a:t>
            </a:r>
            <a:r>
              <a:rPr lang="zh-TW" altLang="en-US" sz="800" dirty="0"/>
              <a:t>最右邊</a:t>
            </a:r>
            <a:r>
              <a:rPr lang="en-US" altLang="zh-TW" sz="800" dirty="0"/>
              <a:t>7.2</a:t>
            </a:r>
            <a:r>
              <a:rPr lang="zh-TW" altLang="en-US" sz="800" dirty="0"/>
              <a:t>可換成</a:t>
            </a:r>
            <a:r>
              <a:rPr lang="en-US" altLang="zh-TW" sz="800" dirty="0"/>
              <a:t>php</a:t>
            </a:r>
            <a:r>
              <a:rPr lang="zh-TW" altLang="en-US" sz="800" dirty="0"/>
              <a:t>之安裝版本</a:t>
            </a:r>
          </a:p>
          <a:p>
            <a:endParaRPr lang="en-US" altLang="zh-TW" sz="800" dirty="0"/>
          </a:p>
          <a:p>
            <a:r>
              <a:rPr lang="en-US" altLang="zh-TW" sz="800" dirty="0"/>
              <a:t>****</a:t>
            </a:r>
          </a:p>
          <a:p>
            <a:r>
              <a:rPr lang="en-US" altLang="zh-TW" sz="800" dirty="0"/>
              <a:t>https://2formosa.blogspot.com/2016/08/htaccess-directly-download-files.html</a:t>
            </a:r>
          </a:p>
          <a:p>
            <a:r>
              <a:rPr lang="en-US" altLang="zh-TW" sz="800" dirty="0" err="1"/>
              <a:t>apache</a:t>
            </a:r>
            <a:r>
              <a:rPr lang="zh-TW" altLang="en-US" sz="800" dirty="0"/>
              <a:t>必須要開啟 </a:t>
            </a:r>
            <a:r>
              <a:rPr lang="en-US" altLang="zh-TW" sz="800" dirty="0"/>
              <a:t>header </a:t>
            </a:r>
            <a:r>
              <a:rPr lang="zh-TW" altLang="en-US" sz="800" dirty="0"/>
              <a:t>這個模組。以 </a:t>
            </a:r>
            <a:r>
              <a:rPr lang="en-US" altLang="zh-TW" sz="800" dirty="0" err="1"/>
              <a:t>apache</a:t>
            </a:r>
            <a:r>
              <a:rPr lang="en-US" altLang="zh-TW" sz="800" dirty="0"/>
              <a:t> 2.4.10 </a:t>
            </a:r>
            <a:r>
              <a:rPr lang="zh-TW" altLang="en-US" sz="800" dirty="0"/>
              <a:t>為例，用下面兩個指令就可以開啟這個模組：</a:t>
            </a:r>
          </a:p>
          <a:p>
            <a:r>
              <a:rPr lang="zh-TW" altLang="en-US" sz="800" dirty="0"/>
              <a:t>★於</a:t>
            </a:r>
            <a:r>
              <a:rPr lang="en-US" altLang="zh-TW" sz="800" dirty="0"/>
              <a:t>terminal</a:t>
            </a:r>
            <a:r>
              <a:rPr lang="zh-TW" altLang="en-US" sz="800" dirty="0"/>
              <a:t>執行下列：</a:t>
            </a:r>
          </a:p>
          <a:p>
            <a:r>
              <a:rPr lang="en-US" altLang="zh-TW" sz="800" dirty="0"/>
              <a:t>cd /</a:t>
            </a:r>
            <a:r>
              <a:rPr lang="en-US" altLang="zh-TW" sz="800" dirty="0" err="1"/>
              <a:t>etc</a:t>
            </a:r>
            <a:r>
              <a:rPr lang="en-US" altLang="zh-TW" sz="800" dirty="0"/>
              <a:t>/apache2/mods-enabled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ln -s ../mods-available/</a:t>
            </a:r>
            <a:r>
              <a:rPr lang="en-US" altLang="zh-TW" sz="800" dirty="0" err="1"/>
              <a:t>headers.load</a:t>
            </a:r>
            <a:r>
              <a:rPr lang="en-US" altLang="zh-TW" sz="800" dirty="0"/>
              <a:t> ./</a:t>
            </a:r>
          </a:p>
          <a:p>
            <a:endParaRPr lang="en-US" altLang="zh-TW" sz="800" dirty="0"/>
          </a:p>
          <a:p>
            <a:r>
              <a:rPr lang="en-US" altLang="zh-TW" sz="800" dirty="0"/>
              <a:t>★</a:t>
            </a:r>
            <a:r>
              <a:rPr lang="zh-TW" altLang="en-US" sz="800" dirty="0"/>
              <a:t>於</a:t>
            </a:r>
            <a:r>
              <a:rPr lang="en-US" altLang="zh-TW" sz="800" dirty="0"/>
              <a:t>terminal</a:t>
            </a:r>
            <a:r>
              <a:rPr lang="zh-TW" altLang="en-US" sz="800" dirty="0"/>
              <a:t>執行下列：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nano /var/www/html/nophp3/.</a:t>
            </a:r>
            <a:r>
              <a:rPr lang="en-US" altLang="zh-TW" sz="800" dirty="0" err="1"/>
              <a:t>htaccess</a:t>
            </a:r>
            <a:endParaRPr lang="en-US" altLang="zh-TW" sz="800" dirty="0"/>
          </a:p>
          <a:p>
            <a:endParaRPr lang="en-US" altLang="zh-TW" sz="800" dirty="0"/>
          </a:p>
          <a:p>
            <a:r>
              <a:rPr lang="zh-TW" altLang="en-US" sz="800" dirty="0"/>
              <a:t>貼入此</a:t>
            </a:r>
            <a:r>
              <a:rPr lang="en-US" altLang="zh-TW" sz="800" dirty="0"/>
              <a:t>999999999999999999999999999999999</a:t>
            </a:r>
          </a:p>
          <a:p>
            <a:r>
              <a:rPr lang="en-US" altLang="zh-TW" sz="800" dirty="0">
                <a:highlight>
                  <a:srgbClr val="00FFFF"/>
                </a:highlight>
              </a:rPr>
              <a:t>&lt;</a:t>
            </a:r>
            <a:r>
              <a:rPr lang="en-US" altLang="zh-TW" sz="800" dirty="0" err="1">
                <a:highlight>
                  <a:srgbClr val="00FFFF"/>
                </a:highlight>
              </a:rPr>
              <a:t>FilesMatch</a:t>
            </a:r>
            <a:r>
              <a:rPr lang="en-US" altLang="zh-TW" sz="800" dirty="0">
                <a:highlight>
                  <a:srgbClr val="00FFFF"/>
                </a:highlight>
              </a:rPr>
              <a:t> "\.(</a:t>
            </a:r>
            <a:r>
              <a:rPr lang="en-US" altLang="zh-TW" sz="800" dirty="0" err="1">
                <a:highlight>
                  <a:srgbClr val="00FFFF"/>
                </a:highlight>
              </a:rPr>
              <a:t>php|phtml|htm|html|tiff|tif|jpg|JPG|png|PNG</a:t>
            </a:r>
            <a:r>
              <a:rPr lang="en-US" altLang="zh-TW" sz="800" dirty="0">
                <a:highlight>
                  <a:srgbClr val="00FFFF"/>
                </a:highlight>
              </a:rPr>
              <a:t>)$"&gt;</a:t>
            </a:r>
          </a:p>
          <a:p>
            <a:r>
              <a:rPr lang="en-US" altLang="zh-TW" sz="800" dirty="0">
                <a:highlight>
                  <a:srgbClr val="00FF00"/>
                </a:highlight>
              </a:rPr>
              <a:t>   Allow from all</a:t>
            </a:r>
          </a:p>
          <a:p>
            <a:r>
              <a:rPr lang="en-US" altLang="zh-TW" sz="800" dirty="0">
                <a:highlight>
                  <a:srgbClr val="00FF00"/>
                </a:highlight>
              </a:rPr>
              <a:t>   Header set Content-Disposition attachment</a:t>
            </a:r>
          </a:p>
          <a:p>
            <a:r>
              <a:rPr lang="en-US" altLang="zh-TW" sz="800" dirty="0">
                <a:highlight>
                  <a:srgbClr val="00FFFF"/>
                </a:highlight>
              </a:rPr>
              <a:t>&lt;/</a:t>
            </a:r>
            <a:r>
              <a:rPr lang="en-US" altLang="zh-TW" sz="800" dirty="0" err="1">
                <a:highlight>
                  <a:srgbClr val="00FFFF"/>
                </a:highlight>
              </a:rPr>
              <a:t>FilesMatch</a:t>
            </a:r>
            <a:r>
              <a:rPr lang="en-US" altLang="zh-TW" sz="800" dirty="0">
                <a:highlight>
                  <a:srgbClr val="00FFFF"/>
                </a:highlight>
              </a:rPr>
              <a:t>&gt;</a:t>
            </a:r>
          </a:p>
          <a:p>
            <a:r>
              <a:rPr lang="zh-TW" altLang="en-US" sz="800" dirty="0"/>
              <a:t>貼入此</a:t>
            </a:r>
            <a:r>
              <a:rPr lang="en-US" altLang="zh-TW" sz="800" dirty="0"/>
              <a:t>666666666666666666666666666666666</a:t>
            </a:r>
          </a:p>
          <a:p>
            <a:r>
              <a:rPr lang="en-US" altLang="zh-TW" sz="800" dirty="0"/>
              <a:t>★</a:t>
            </a:r>
            <a:r>
              <a:rPr lang="zh-TW" altLang="en-US" sz="800" dirty="0"/>
              <a:t>於</a:t>
            </a:r>
            <a:r>
              <a:rPr lang="en-US" altLang="zh-TW" sz="800" dirty="0"/>
              <a:t>terminal</a:t>
            </a:r>
            <a:r>
              <a:rPr lang="zh-TW" altLang="en-US" sz="800" dirty="0"/>
              <a:t>執行下列：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</a:t>
            </a:r>
            <a:r>
              <a:rPr lang="en-US" altLang="zh-TW" sz="800" dirty="0" err="1"/>
              <a:t>systemctl</a:t>
            </a:r>
            <a:r>
              <a:rPr lang="en-US" altLang="zh-TW" sz="800" dirty="0"/>
              <a:t> restart apache2</a:t>
            </a:r>
          </a:p>
          <a:p>
            <a:r>
              <a:rPr lang="en-US" altLang="zh-TW" sz="800" dirty="0" err="1"/>
              <a:t>sudo</a:t>
            </a:r>
            <a:r>
              <a:rPr lang="en-US" altLang="zh-TW" sz="800" dirty="0"/>
              <a:t> service apache2 restart</a:t>
            </a:r>
          </a:p>
          <a:p>
            <a:endParaRPr lang="en-US" altLang="zh-TW" sz="800" dirty="0"/>
          </a:p>
          <a:p>
            <a:r>
              <a:rPr lang="en-US" altLang="zh-TW" sz="800" dirty="0"/>
              <a:t>****</a:t>
            </a:r>
          </a:p>
          <a:p>
            <a:r>
              <a:rPr lang="zh-TW" altLang="en-US" sz="800" dirty="0"/>
              <a:t>然後瑋倫親測：</a:t>
            </a:r>
          </a:p>
          <a:p>
            <a:r>
              <a:rPr lang="zh-TW" altLang="en-US" sz="800" dirty="0"/>
              <a:t>可瀏覽</a:t>
            </a:r>
          </a:p>
          <a:p>
            <a:r>
              <a:rPr lang="en-US" altLang="zh-TW" sz="800" dirty="0"/>
              <a:t>http://192.168.3.105/nophp3/</a:t>
            </a:r>
          </a:p>
          <a:p>
            <a:r>
              <a:rPr lang="zh-TW" altLang="en-US" sz="800" dirty="0"/>
              <a:t>呈現本資料夾底下有哪些檔案，</a:t>
            </a:r>
          </a:p>
          <a:p>
            <a:r>
              <a:rPr lang="zh-TW" altLang="en-US" sz="800" dirty="0"/>
              <a:t>然而點擊檔案時卻會被下載：</a:t>
            </a:r>
          </a:p>
          <a:p>
            <a:r>
              <a:rPr lang="en-US" altLang="zh-TW" sz="800" dirty="0"/>
              <a:t>http://192.168.3.105/nophp3/willy.htm</a:t>
            </a:r>
          </a:p>
          <a:p>
            <a:r>
              <a:rPr lang="en-US" altLang="zh-TW" sz="800" dirty="0"/>
              <a:t>http://192.168.3.105/nophp3/willy.html</a:t>
            </a:r>
          </a:p>
          <a:p>
            <a:r>
              <a:rPr lang="en-US" altLang="zh-TW" sz="800" dirty="0"/>
              <a:t>http://192.168.3.105/nophp3/willy.jpg</a:t>
            </a:r>
          </a:p>
          <a:p>
            <a:r>
              <a:rPr lang="en-US" altLang="zh-TW" sz="800" dirty="0"/>
              <a:t>http://192.168.3.105/nophp3/willy.php</a:t>
            </a:r>
          </a:p>
          <a:p>
            <a:r>
              <a:rPr lang="en-US" altLang="zh-TW" sz="800" dirty="0"/>
              <a:t>http://192.168.3.105/nophp3/willy.png</a:t>
            </a:r>
          </a:p>
          <a:p>
            <a:r>
              <a:rPr lang="en-US" altLang="zh-TW" sz="800" dirty="0"/>
              <a:t>^</a:t>
            </a:r>
            <a:r>
              <a:rPr lang="zh-TW" altLang="en-US" sz="800" dirty="0"/>
              <a:t>瑋倫親測點擊後，可成功直接進行下載、而不視為程序來執行</a:t>
            </a:r>
            <a:r>
              <a:rPr lang="en-US" altLang="zh-TW" sz="800" dirty="0"/>
              <a:t>\|/20250930B</a:t>
            </a:r>
          </a:p>
          <a:p>
            <a:r>
              <a:rPr lang="zh-TW" altLang="en-US" sz="800" dirty="0"/>
              <a:t>未來可設定成</a:t>
            </a:r>
            <a:r>
              <a:rPr lang="en-US" altLang="zh-TW" sz="800" dirty="0"/>
              <a:t>.exe</a:t>
            </a:r>
            <a:r>
              <a:rPr lang="zh-TW" altLang="en-US" sz="800" dirty="0"/>
              <a:t>、</a:t>
            </a:r>
            <a:r>
              <a:rPr lang="en-US" altLang="zh-TW" sz="800" dirty="0"/>
              <a:t>.php</a:t>
            </a:r>
            <a:r>
              <a:rPr lang="zh-TW" altLang="en-US" sz="800" dirty="0"/>
              <a:t>必須直接被下載</a:t>
            </a:r>
          </a:p>
          <a:p>
            <a:r>
              <a:rPr lang="en-US" altLang="zh-TW" sz="800" dirty="0"/>
              <a:t>6666666666666666666666666666666666666666666666666666666666666666666666666666666666666666666666666666666666666666666666</a:t>
            </a:r>
          </a:p>
          <a:p>
            <a:r>
              <a:rPr lang="en-US" altLang="zh-TW" sz="800" dirty="0"/>
              <a:t>6666666666666666666666666666666666666666666666666666666666666666666666666666666666666666666666666666666666666666666666</a:t>
            </a:r>
          </a:p>
          <a:p>
            <a:r>
              <a:rPr lang="en-US" altLang="zh-TW" sz="800" dirty="0"/>
              <a:t>6666666666666666666666666666666666666666666666666666666666666666666666666666666666666666666666666666666666666666666666</a:t>
            </a:r>
          </a:p>
          <a:p>
            <a:r>
              <a:rPr lang="en-US" altLang="zh-TW" sz="800" dirty="0"/>
              <a:t>6666666666666666666666666666666666666666666666666666666666666666666666666666666666666666666666666666666666666666666666</a:t>
            </a:r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4225AD41-0825-4C45-A497-194474108EA4}"/>
              </a:ext>
            </a:extLst>
          </p:cNvPr>
          <p:cNvSpPr txBox="1"/>
          <p:nvPr/>
        </p:nvSpPr>
        <p:spPr>
          <a:xfrm>
            <a:off x="4257675" y="3781425"/>
            <a:ext cx="4772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highlight>
                  <a:srgbClr val="00FFFF"/>
                </a:highlight>
              </a:rPr>
              <a:t>將指定副檔名的檔案，</a:t>
            </a:r>
            <a:endParaRPr lang="en-US" altLang="zh-TW" dirty="0">
              <a:highlight>
                <a:srgbClr val="00FFFF"/>
              </a:highlight>
            </a:endParaRPr>
          </a:p>
          <a:p>
            <a:r>
              <a:rPr lang="zh-TW" altLang="en-US" dirty="0">
                <a:highlight>
                  <a:srgbClr val="00FF00"/>
                </a:highlight>
              </a:rPr>
              <a:t>設定為直接下載</a:t>
            </a:r>
          </a:p>
        </p:txBody>
      </p: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440B43C1-23F1-4760-9223-3A8273CD323E}"/>
              </a:ext>
            </a:extLst>
          </p:cNvPr>
          <p:cNvCxnSpPr/>
          <p:nvPr/>
        </p:nvCxnSpPr>
        <p:spPr>
          <a:xfrm flipH="1">
            <a:off x="3457575" y="3886200"/>
            <a:ext cx="904875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單箭頭接點 7">
            <a:extLst>
              <a:ext uri="{FF2B5EF4-FFF2-40B4-BE49-F238E27FC236}">
                <a16:creationId xmlns:a16="http://schemas.microsoft.com/office/drawing/2014/main" id="{0D5F0BBC-AB0B-42D1-B6A4-B21D52DC1BBE}"/>
              </a:ext>
            </a:extLst>
          </p:cNvPr>
          <p:cNvCxnSpPr/>
          <p:nvPr/>
        </p:nvCxnSpPr>
        <p:spPr>
          <a:xfrm flipH="1">
            <a:off x="2466975" y="4181475"/>
            <a:ext cx="2028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453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67425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A36FC54-AC5D-427E-84BA-1173C4634EBE}"/>
              </a:ext>
            </a:extLst>
          </p:cNvPr>
          <p:cNvSpPr/>
          <p:nvPr/>
        </p:nvSpPr>
        <p:spPr>
          <a:xfrm>
            <a:off x="4618673" y="2967335"/>
            <a:ext cx="2954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操作方式</a:t>
            </a:r>
          </a:p>
        </p:txBody>
      </p:sp>
    </p:spTree>
    <p:extLst>
      <p:ext uri="{BB962C8B-B14F-4D97-AF65-F5344CB8AC3E}">
        <p14:creationId xmlns:p14="http://schemas.microsoft.com/office/powerpoint/2010/main" val="83559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6EBBFA83-57B5-44A4-8956-B60FD6CA7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5" name="直線單箭頭接點 4">
            <a:extLst>
              <a:ext uri="{FF2B5EF4-FFF2-40B4-BE49-F238E27FC236}">
                <a16:creationId xmlns:a16="http://schemas.microsoft.com/office/drawing/2014/main" id="{1057886C-FF0F-4EDA-AA27-34F433585F18}"/>
              </a:ext>
            </a:extLst>
          </p:cNvPr>
          <p:cNvCxnSpPr/>
          <p:nvPr/>
        </p:nvCxnSpPr>
        <p:spPr>
          <a:xfrm>
            <a:off x="6219825" y="4105275"/>
            <a:ext cx="942975" cy="104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F0814CB7-034B-429C-98A0-B25B0D9068DD}"/>
              </a:ext>
            </a:extLst>
          </p:cNvPr>
          <p:cNvSpPr txBox="1"/>
          <p:nvPr/>
        </p:nvSpPr>
        <p:spPr>
          <a:xfrm>
            <a:off x="3295650" y="4962525"/>
            <a:ext cx="36385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dirty="0"/>
              <a:t>將檔案上傳至</a:t>
            </a:r>
            <a:r>
              <a:rPr lang="en-US" altLang="zh-TW" dirty="0"/>
              <a:t>Ubuntu</a:t>
            </a:r>
            <a:r>
              <a:rPr lang="zh-TW" altLang="en-US" dirty="0"/>
              <a:t>電腦</a:t>
            </a:r>
          </a:p>
        </p:txBody>
      </p:sp>
    </p:spTree>
    <p:extLst>
      <p:ext uri="{BB962C8B-B14F-4D97-AF65-F5344CB8AC3E}">
        <p14:creationId xmlns:p14="http://schemas.microsoft.com/office/powerpoint/2010/main" val="1863581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方塊 2">
            <a:extLst>
              <a:ext uri="{FF2B5EF4-FFF2-40B4-BE49-F238E27FC236}">
                <a16:creationId xmlns:a16="http://schemas.microsoft.com/office/drawing/2014/main" id="{082F3465-4960-4DF2-B971-D0D7A3A074EC}"/>
              </a:ext>
            </a:extLst>
          </p:cNvPr>
          <p:cNvSpPr txBox="1"/>
          <p:nvPr/>
        </p:nvSpPr>
        <p:spPr>
          <a:xfrm>
            <a:off x="457200" y="1815584"/>
            <a:ext cx="1116330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altLang="zh-TW" sz="1200" dirty="0"/>
              <a:t>****</a:t>
            </a:r>
          </a:p>
          <a:p>
            <a:r>
              <a:rPr lang="it-IT" altLang="zh-TW" sz="1200" dirty="0"/>
              <a:t>https://2formosa.blogspot.com/2016/08/htaccess-directly-download-files.html</a:t>
            </a:r>
          </a:p>
          <a:p>
            <a:r>
              <a:rPr lang="it-IT" altLang="zh-TW" sz="1200" dirty="0"/>
              <a:t>apache</a:t>
            </a:r>
            <a:r>
              <a:rPr lang="zh-TW" altLang="en-US" sz="1200" dirty="0"/>
              <a:t>必須要開啟 </a:t>
            </a:r>
            <a:r>
              <a:rPr lang="it-IT" altLang="zh-TW" sz="1200" dirty="0"/>
              <a:t>header </a:t>
            </a:r>
            <a:r>
              <a:rPr lang="zh-TW" altLang="en-US" sz="1200" dirty="0"/>
              <a:t>這個模組。以 </a:t>
            </a:r>
            <a:r>
              <a:rPr lang="it-IT" altLang="zh-TW" sz="1200" dirty="0"/>
              <a:t>apache 2.4.10 </a:t>
            </a:r>
            <a:r>
              <a:rPr lang="zh-TW" altLang="en-US" sz="1200" dirty="0"/>
              <a:t>為例，用下面兩個指令就可以開啟這個模組：</a:t>
            </a:r>
          </a:p>
          <a:p>
            <a:r>
              <a:rPr lang="zh-TW" altLang="en-US" sz="1200" dirty="0"/>
              <a:t>★於</a:t>
            </a:r>
            <a:r>
              <a:rPr lang="it-IT" altLang="zh-TW" sz="1200" dirty="0"/>
              <a:t>terminal</a:t>
            </a:r>
            <a:r>
              <a:rPr lang="zh-TW" altLang="en-US" sz="1200" dirty="0"/>
              <a:t>執行下列：</a:t>
            </a:r>
          </a:p>
          <a:p>
            <a:r>
              <a:rPr lang="it-IT" altLang="zh-TW" sz="1200" dirty="0"/>
              <a:t>cd /etc/apache2/mods-enabled</a:t>
            </a:r>
          </a:p>
          <a:p>
            <a:r>
              <a:rPr lang="it-IT" altLang="zh-TW" sz="1200" dirty="0"/>
              <a:t>sudo ln -s ../mods-available/headers.load ./</a:t>
            </a:r>
          </a:p>
          <a:p>
            <a:endParaRPr lang="it-IT" altLang="zh-TW" sz="1200" dirty="0"/>
          </a:p>
          <a:p>
            <a:r>
              <a:rPr lang="it-IT" altLang="zh-TW" sz="1200" dirty="0"/>
              <a:t>****</a:t>
            </a:r>
            <a:r>
              <a:rPr lang="zh-TW" altLang="en-US" sz="1200" dirty="0"/>
              <a:t>底下開始實際操作讓指定副檔名之檔案於瀏覽時僅能直接被下載、而無法進入執行狀態</a:t>
            </a:r>
          </a:p>
          <a:p>
            <a:r>
              <a:rPr lang="zh-TW" altLang="en-US" sz="1200" dirty="0"/>
              <a:t>★於</a:t>
            </a:r>
            <a:r>
              <a:rPr lang="it-IT" altLang="zh-TW" sz="1200" dirty="0"/>
              <a:t>terminal</a:t>
            </a:r>
            <a:r>
              <a:rPr lang="zh-TW" altLang="en-US" sz="1200" dirty="0"/>
              <a:t>執行下列：</a:t>
            </a:r>
          </a:p>
          <a:p>
            <a:r>
              <a:rPr lang="it-IT" altLang="zh-TW" sz="1200" dirty="0">
                <a:highlight>
                  <a:srgbClr val="FF00FF"/>
                </a:highlight>
              </a:rPr>
              <a:t>sudo nano /var/www/html/zz_code_webshowpictureFROMeverythingdirectdownload</a:t>
            </a:r>
            <a:r>
              <a:rPr lang="en-US" altLang="zh-TW" sz="1200" dirty="0">
                <a:highlight>
                  <a:srgbClr val="FF00FF"/>
                </a:highlight>
              </a:rPr>
              <a:t>/upload</a:t>
            </a:r>
            <a:r>
              <a:rPr lang="it-IT" altLang="zh-TW" sz="1200" dirty="0">
                <a:highlight>
                  <a:srgbClr val="FF00FF"/>
                </a:highlight>
              </a:rPr>
              <a:t>/.htaccess</a:t>
            </a:r>
          </a:p>
          <a:p>
            <a:endParaRPr lang="it-IT" altLang="zh-TW" sz="1200" dirty="0"/>
          </a:p>
          <a:p>
            <a:r>
              <a:rPr lang="zh-TW" altLang="en-US" sz="1200" dirty="0"/>
              <a:t>貼入此</a:t>
            </a:r>
            <a:r>
              <a:rPr lang="en-US" altLang="zh-TW" sz="1200" dirty="0"/>
              <a:t>999999999999999999999999999999999</a:t>
            </a:r>
          </a:p>
          <a:p>
            <a:r>
              <a:rPr lang="it-IT" altLang="zh-TW" sz="1200" dirty="0">
                <a:highlight>
                  <a:srgbClr val="00FF00"/>
                </a:highlight>
              </a:rPr>
              <a:t>Allow from all</a:t>
            </a:r>
          </a:p>
          <a:p>
            <a:r>
              <a:rPr lang="it-IT" altLang="zh-TW" sz="1200" dirty="0">
                <a:highlight>
                  <a:srgbClr val="00FF00"/>
                </a:highlight>
              </a:rPr>
              <a:t>Header set Content-Disposition attachment</a:t>
            </a:r>
          </a:p>
          <a:p>
            <a:r>
              <a:rPr lang="zh-TW" altLang="en-US" sz="1200" dirty="0"/>
              <a:t>貼入此</a:t>
            </a:r>
            <a:r>
              <a:rPr lang="en-US" altLang="zh-TW" sz="1200" dirty="0"/>
              <a:t>666666666666666666666666666666666</a:t>
            </a:r>
          </a:p>
          <a:p>
            <a:r>
              <a:rPr lang="pt-BR" altLang="zh-TW" sz="1200" dirty="0"/>
              <a:t>Ctrl+O====&gt;Enter====&gt;Ctrl+X</a:t>
            </a:r>
            <a:endParaRPr lang="en-US" altLang="zh-TW" sz="1200" dirty="0"/>
          </a:p>
          <a:p>
            <a:r>
              <a:rPr lang="en-US" altLang="zh-TW" sz="1200" dirty="0"/>
              <a:t>★</a:t>
            </a:r>
            <a:r>
              <a:rPr lang="zh-TW" altLang="en-US" sz="1200" dirty="0"/>
              <a:t>於</a:t>
            </a:r>
            <a:r>
              <a:rPr lang="it-IT" altLang="zh-TW" sz="1200" dirty="0"/>
              <a:t>terminal</a:t>
            </a:r>
            <a:r>
              <a:rPr lang="zh-TW" altLang="en-US" sz="1200" dirty="0"/>
              <a:t>執行下列：</a:t>
            </a:r>
          </a:p>
          <a:p>
            <a:r>
              <a:rPr lang="it-IT" altLang="zh-TW" sz="1200" dirty="0"/>
              <a:t>sudo systemctl restart apache2</a:t>
            </a:r>
          </a:p>
          <a:p>
            <a:r>
              <a:rPr lang="zh-TW" altLang="en-US" sz="1200" dirty="0"/>
              <a:t>或</a:t>
            </a:r>
          </a:p>
          <a:p>
            <a:r>
              <a:rPr lang="it-IT" altLang="zh-TW" sz="1200" dirty="0"/>
              <a:t>sudo service apache2 restart</a:t>
            </a:r>
          </a:p>
          <a:p>
            <a:endParaRPr lang="it-IT" altLang="zh-TW" sz="1200" dirty="0"/>
          </a:p>
          <a:p>
            <a:endParaRPr lang="it-IT" altLang="zh-TW" sz="1200" dirty="0"/>
          </a:p>
        </p:txBody>
      </p:sp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812B9A01-6826-4ABE-B7D4-050B9E019D33}"/>
              </a:ext>
            </a:extLst>
          </p:cNvPr>
          <p:cNvCxnSpPr/>
          <p:nvPr/>
        </p:nvCxnSpPr>
        <p:spPr>
          <a:xfrm flipH="1">
            <a:off x="2762250" y="4181475"/>
            <a:ext cx="2028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字方塊 5">
            <a:extLst>
              <a:ext uri="{FF2B5EF4-FFF2-40B4-BE49-F238E27FC236}">
                <a16:creationId xmlns:a16="http://schemas.microsoft.com/office/drawing/2014/main" id="{8D83BBB8-7042-4366-9090-689C7338DF0E}"/>
              </a:ext>
            </a:extLst>
          </p:cNvPr>
          <p:cNvSpPr txBox="1"/>
          <p:nvPr/>
        </p:nvSpPr>
        <p:spPr>
          <a:xfrm>
            <a:off x="4667250" y="3996809"/>
            <a:ext cx="31337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TW" altLang="en-US" dirty="0">
                <a:highlight>
                  <a:srgbClr val="00FF00"/>
                </a:highlight>
              </a:rPr>
              <a:t>設定所有檔案皆為直接下載</a:t>
            </a:r>
          </a:p>
        </p:txBody>
      </p:sp>
    </p:spTree>
    <p:extLst>
      <p:ext uri="{BB962C8B-B14F-4D97-AF65-F5344CB8AC3E}">
        <p14:creationId xmlns:p14="http://schemas.microsoft.com/office/powerpoint/2010/main" val="599536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5C6E1B38-F661-436A-9F25-AA139777F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386D9B59-D4BD-4E7A-AB81-F8F2BF6B6891}"/>
              </a:ext>
            </a:extLst>
          </p:cNvPr>
          <p:cNvSpPr txBox="1"/>
          <p:nvPr/>
        </p:nvSpPr>
        <p:spPr>
          <a:xfrm>
            <a:off x="3014663" y="2920097"/>
            <a:ext cx="6162674" cy="5386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dirty="0"/>
              <a:t>於網址列輸入檔案網址，會直接進行下載：</a:t>
            </a:r>
            <a:endParaRPr lang="en-US" altLang="zh-TW" dirty="0"/>
          </a:p>
          <a:p>
            <a:r>
              <a:rPr lang="en-US" altLang="zh-TW" sz="1100" dirty="0"/>
              <a:t>http://192.168.3.105/zz_code_webshowpictureFROMeverythingdirectdownload/upload/willy.jpg</a:t>
            </a:r>
            <a:endParaRPr lang="zh-TW" altLang="en-US" sz="1100" dirty="0"/>
          </a:p>
        </p:txBody>
      </p:sp>
      <p:cxnSp>
        <p:nvCxnSpPr>
          <p:cNvPr id="9" name="直線單箭頭接點 8">
            <a:extLst>
              <a:ext uri="{FF2B5EF4-FFF2-40B4-BE49-F238E27FC236}">
                <a16:creationId xmlns:a16="http://schemas.microsoft.com/office/drawing/2014/main" id="{6DECBD15-1B0E-4DEC-8E1A-C2C0CB10B7B2}"/>
              </a:ext>
            </a:extLst>
          </p:cNvPr>
          <p:cNvCxnSpPr/>
          <p:nvPr/>
        </p:nvCxnSpPr>
        <p:spPr>
          <a:xfrm flipH="1">
            <a:off x="4638675" y="3429000"/>
            <a:ext cx="1057275" cy="12668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>
            <a:extLst>
              <a:ext uri="{FF2B5EF4-FFF2-40B4-BE49-F238E27FC236}">
                <a16:creationId xmlns:a16="http://schemas.microsoft.com/office/drawing/2014/main" id="{180F854A-15B7-4494-90FF-D07EA1D3B528}"/>
              </a:ext>
            </a:extLst>
          </p:cNvPr>
          <p:cNvCxnSpPr/>
          <p:nvPr/>
        </p:nvCxnSpPr>
        <p:spPr>
          <a:xfrm flipH="1" flipV="1">
            <a:off x="2600325" y="1562100"/>
            <a:ext cx="4133850" cy="14097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375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3DFF1699-F49D-4CED-8F4E-DD84ADB39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866900"/>
            <a:ext cx="12192000" cy="6858000"/>
          </a:xfrm>
          <a:prstGeom prst="rect">
            <a:avLst/>
          </a:prstGeom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2BDAD8E7-7B9E-47DA-9F76-7089CAA5BB67}"/>
              </a:ext>
            </a:extLst>
          </p:cNvPr>
          <p:cNvSpPr txBox="1"/>
          <p:nvPr/>
        </p:nvSpPr>
        <p:spPr>
          <a:xfrm>
            <a:off x="5524501" y="3910310"/>
            <a:ext cx="9210674" cy="30469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TW" altLang="en-US" sz="1200" dirty="0"/>
              <a:t>瀏覽索引圖片的網頁</a:t>
            </a:r>
            <a:endParaRPr lang="en-US" altLang="zh-TW" sz="1200" dirty="0"/>
          </a:p>
          <a:p>
            <a:r>
              <a:rPr lang="en-US" altLang="zh-TW" sz="1200" dirty="0">
                <a:hlinkClick r:id="rId4"/>
              </a:rPr>
              <a:t>http://192.168.3.105/zz_code_webshowpictureFROMeverythingdirectdownload/zz_code_webshowpictureFROMeverythingdirectdownload.html</a:t>
            </a:r>
            <a:endParaRPr lang="en-US" altLang="zh-TW" sz="1200" dirty="0"/>
          </a:p>
          <a:p>
            <a:r>
              <a:rPr lang="zh-TW" altLang="en-US" sz="1200" dirty="0"/>
              <a:t>程式內容索引</a:t>
            </a:r>
            <a:r>
              <a:rPr lang="en-US" altLang="zh-TW" sz="1200" dirty="0"/>
              <a:t>upload</a:t>
            </a:r>
            <a:r>
              <a:rPr lang="zh-TW" altLang="en-US" sz="1200" dirty="0"/>
              <a:t>資料夾中，直接瀏覽網址時，會直接被下載的檔案，</a:t>
            </a:r>
            <a:endParaRPr lang="en-US" altLang="zh-TW" sz="1200" dirty="0"/>
          </a:p>
          <a:p>
            <a:r>
              <a:rPr lang="zh-TW" altLang="en-US" sz="1200" dirty="0"/>
              <a:t>網頁檔名：</a:t>
            </a:r>
            <a:r>
              <a:rPr lang="en-US" altLang="zh-TW" sz="1200" dirty="0"/>
              <a:t>zz_code_webshowpictureFROMeverythingdirectdownload.html</a:t>
            </a:r>
          </a:p>
          <a:p>
            <a:r>
              <a:rPr lang="zh-TW" altLang="en-US" sz="1200" dirty="0"/>
              <a:t>內容</a:t>
            </a:r>
            <a:r>
              <a:rPr lang="en-US" altLang="zh-TW" sz="1200" dirty="0"/>
              <a:t>99999999999999999999999999999999999999999</a:t>
            </a:r>
          </a:p>
          <a:p>
            <a:r>
              <a:rPr lang="en-US" altLang="zh-TW" sz="1200" dirty="0"/>
              <a:t>&lt;!DOCTYPE html&gt;</a:t>
            </a:r>
          </a:p>
          <a:p>
            <a:r>
              <a:rPr lang="en-US" altLang="zh-TW" sz="1200" dirty="0"/>
              <a:t>&lt;html&gt;</a:t>
            </a:r>
          </a:p>
          <a:p>
            <a:r>
              <a:rPr lang="en-US" altLang="zh-TW" sz="1200" dirty="0"/>
              <a:t>&lt;body&gt;</a:t>
            </a:r>
          </a:p>
          <a:p>
            <a:endParaRPr lang="en-US" altLang="zh-TW" sz="1200" dirty="0"/>
          </a:p>
          <a:p>
            <a:r>
              <a:rPr lang="en-US" altLang="zh-TW" sz="1200" dirty="0"/>
              <a:t>&lt;h2&gt;HTML Image&lt;/h2&gt;</a:t>
            </a:r>
          </a:p>
          <a:p>
            <a:r>
              <a:rPr lang="en-US" altLang="zh-TW" sz="1200" dirty="0"/>
              <a:t>&lt;</a:t>
            </a:r>
            <a:r>
              <a:rPr lang="en-US" altLang="zh-TW" sz="1200" dirty="0" err="1"/>
              <a:t>img</a:t>
            </a:r>
            <a:r>
              <a:rPr lang="en-US" altLang="zh-TW" sz="1200" dirty="0"/>
              <a:t> </a:t>
            </a:r>
            <a:r>
              <a:rPr lang="en-US" altLang="zh-TW" sz="1200" dirty="0" err="1"/>
              <a:t>src</a:t>
            </a:r>
            <a:r>
              <a:rPr lang="en-US" altLang="zh-TW" sz="1200" dirty="0"/>
              <a:t>="</a:t>
            </a:r>
            <a:r>
              <a:rPr lang="en-US" altLang="zh-TW" sz="1200" dirty="0">
                <a:highlight>
                  <a:srgbClr val="00FF00"/>
                </a:highlight>
              </a:rPr>
              <a:t>./upload/willy.jpg</a:t>
            </a:r>
            <a:r>
              <a:rPr lang="en-US" altLang="zh-TW" sz="1200" dirty="0"/>
              <a:t>" alt="Girl in a jacket" width="500" height="600"&gt;</a:t>
            </a:r>
          </a:p>
          <a:p>
            <a:endParaRPr lang="en-US" altLang="zh-TW" sz="1200" dirty="0"/>
          </a:p>
          <a:p>
            <a:r>
              <a:rPr lang="en-US" altLang="zh-TW" sz="1200" dirty="0"/>
              <a:t>&lt;/body&gt;</a:t>
            </a:r>
          </a:p>
          <a:p>
            <a:r>
              <a:rPr lang="en-US" altLang="zh-TW" sz="1200" dirty="0"/>
              <a:t>&lt;/html&gt;</a:t>
            </a:r>
          </a:p>
          <a:p>
            <a:r>
              <a:rPr lang="zh-TW" altLang="en-US" sz="1200" dirty="0"/>
              <a:t>內容</a:t>
            </a:r>
            <a:r>
              <a:rPr lang="en-US" altLang="zh-TW" sz="1200" dirty="0"/>
              <a:t>66666666666666666666666666666666666666666</a:t>
            </a:r>
          </a:p>
          <a:p>
            <a:r>
              <a:rPr lang="zh-TW" altLang="en-US" sz="1200" dirty="0"/>
              <a:t>則可順利</a:t>
            </a:r>
            <a:r>
              <a:rPr lang="zh-TW" altLang="en-US" sz="1200"/>
              <a:t>呈現圖片於網頁上</a:t>
            </a:r>
            <a:endParaRPr lang="zh-TW" altLang="en-US" sz="1200" dirty="0"/>
          </a:p>
        </p:txBody>
      </p:sp>
      <p:cxnSp>
        <p:nvCxnSpPr>
          <p:cNvPr id="7" name="直線單箭頭接點 6">
            <a:extLst>
              <a:ext uri="{FF2B5EF4-FFF2-40B4-BE49-F238E27FC236}">
                <a16:creationId xmlns:a16="http://schemas.microsoft.com/office/drawing/2014/main" id="{92AD8DE1-B26A-4179-9A02-E220E8D5A295}"/>
              </a:ext>
            </a:extLst>
          </p:cNvPr>
          <p:cNvCxnSpPr/>
          <p:nvPr/>
        </p:nvCxnSpPr>
        <p:spPr>
          <a:xfrm flipH="1" flipV="1">
            <a:off x="3381375" y="4200525"/>
            <a:ext cx="2190750" cy="2657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874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985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724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1138</Words>
  <Application>Microsoft Office PowerPoint</Application>
  <PresentationFormat>寬螢幕</PresentationFormat>
  <Paragraphs>166</Paragraphs>
  <Slides>20</Slides>
  <Notes>4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2025-10-01T02:35:46Z</dcterms:created>
  <dcterms:modified xsi:type="dcterms:W3CDTF">2025-10-01T03:08:28Z</dcterms:modified>
</cp:coreProperties>
</file>