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2013/3/26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Computer Science</a:t>
            </a:r>
            <a:br>
              <a:rPr lang="en-US" altLang="zh-TW" dirty="0" smtClean="0"/>
            </a:br>
            <a:r>
              <a:rPr lang="en-US" altLang="zh-TW" dirty="0" smtClean="0"/>
              <a:t>Project proposal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28662" y="4286256"/>
            <a:ext cx="49530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3000" dirty="0" smtClean="0"/>
              <a:t>Team 1</a:t>
            </a:r>
          </a:p>
          <a:p>
            <a:pPr algn="l"/>
            <a:r>
              <a:rPr lang="en-US" altLang="zh-TW" sz="3000" dirty="0" smtClean="0"/>
              <a:t>Member :</a:t>
            </a:r>
          </a:p>
          <a:p>
            <a:pPr algn="l"/>
            <a:r>
              <a:rPr lang="zh-TW" altLang="en-US" sz="3000" dirty="0" smtClean="0"/>
              <a:t>劉和軒</a:t>
            </a:r>
            <a:r>
              <a:rPr lang="en-US" altLang="zh-TW" sz="3000" dirty="0" smtClean="0"/>
              <a:t>   </a:t>
            </a:r>
            <a:r>
              <a:rPr lang="zh-TW" altLang="en-US" sz="3000" dirty="0" smtClean="0"/>
              <a:t>沈文迪</a:t>
            </a:r>
            <a:endParaRPr lang="zh-TW" altLang="en-US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Project information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What we are going to do?</a:t>
            </a:r>
          </a:p>
          <a:p>
            <a:pPr>
              <a:buNone/>
            </a:pPr>
            <a:r>
              <a:rPr lang="en-US" altLang="zh-TW" dirty="0" smtClean="0"/>
              <a:t>    A maze!!!</a:t>
            </a:r>
          </a:p>
          <a:p>
            <a:r>
              <a:rPr lang="en-US" altLang="zh-TW" dirty="0" smtClean="0"/>
              <a:t>Why is it worth doing?</a:t>
            </a:r>
          </a:p>
          <a:p>
            <a:pPr>
              <a:buNone/>
            </a:pPr>
            <a:r>
              <a:rPr lang="en-US" altLang="zh-TW" dirty="0" smtClean="0"/>
              <a:t>    Entertaining and brain-twisting</a:t>
            </a:r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framework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Classes</a:t>
            </a:r>
          </a:p>
          <a:p>
            <a:pPr>
              <a:buNone/>
            </a:pPr>
            <a:r>
              <a:rPr lang="en-US" altLang="zh-TW" dirty="0" smtClean="0"/>
              <a:t>    Role/Path/</a:t>
            </a:r>
            <a:r>
              <a:rPr lang="en-US" altLang="zh-TW" dirty="0" err="1" smtClean="0"/>
              <a:t>fPath</a:t>
            </a:r>
            <a:r>
              <a:rPr lang="en-US" altLang="zh-TW" dirty="0" smtClean="0"/>
              <a:t>/Maze/Space</a:t>
            </a:r>
          </a:p>
          <a:p>
            <a:r>
              <a:rPr lang="en-US" altLang="zh-TW" dirty="0" smtClean="0"/>
              <a:t>Methods</a:t>
            </a:r>
          </a:p>
          <a:p>
            <a:pPr>
              <a:buNone/>
            </a:pPr>
            <a:r>
              <a:rPr lang="en-US" altLang="zh-TW" dirty="0" smtClean="0"/>
              <a:t>    Operation function</a:t>
            </a:r>
          </a:p>
          <a:p>
            <a:pPr>
              <a:buNone/>
            </a:pPr>
            <a:r>
              <a:rPr lang="en-US" altLang="zh-TW" dirty="0" smtClean="0"/>
              <a:t>    Path function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Specification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Role</a:t>
            </a:r>
          </a:p>
          <a:p>
            <a:pPr>
              <a:buNone/>
            </a:pPr>
            <a:r>
              <a:rPr lang="en-US" altLang="zh-TW" dirty="0" smtClean="0"/>
              <a:t>    To position and change the position of the role</a:t>
            </a:r>
          </a:p>
          <a:p>
            <a:r>
              <a:rPr lang="en-US" altLang="zh-TW" dirty="0" smtClean="0"/>
              <a:t>Path</a:t>
            </a:r>
          </a:p>
          <a:p>
            <a:pPr>
              <a:buNone/>
            </a:pPr>
            <a:r>
              <a:rPr lang="en-US" altLang="zh-TW" dirty="0" smtClean="0"/>
              <a:t>    To generate a proper path to go</a:t>
            </a:r>
          </a:p>
          <a:p>
            <a:r>
              <a:rPr lang="en-US" altLang="zh-TW" dirty="0" err="1" smtClean="0"/>
              <a:t>fPath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To generate a proper X-path</a:t>
            </a:r>
          </a:p>
          <a:p>
            <a:r>
              <a:rPr lang="en-US" altLang="zh-TW" dirty="0" smtClean="0"/>
              <a:t>Maze</a:t>
            </a:r>
          </a:p>
          <a:p>
            <a:pPr>
              <a:buNone/>
            </a:pPr>
            <a:r>
              <a:rPr lang="en-US" altLang="zh-TW" dirty="0" smtClean="0"/>
              <a:t>    To generate the maze</a:t>
            </a:r>
          </a:p>
          <a:p>
            <a:r>
              <a:rPr lang="en-US" altLang="zh-TW" dirty="0" smtClean="0"/>
              <a:t>Space</a:t>
            </a:r>
          </a:p>
          <a:p>
            <a:r>
              <a:rPr lang="en-US" altLang="zh-TW" dirty="0" smtClean="0"/>
              <a:t>To assign a special value to a certain space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Test Plan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any wrong input , there is a default  function.</a:t>
            </a:r>
          </a:p>
          <a:p>
            <a:r>
              <a:rPr lang="en-US" altLang="zh-TW" dirty="0" smtClean="0"/>
              <a:t>Every  border  is  defined</a:t>
            </a:r>
          </a:p>
          <a:p>
            <a:r>
              <a:rPr lang="en-US" altLang="zh-TW" dirty="0" smtClean="0"/>
              <a:t>Every block is </a:t>
            </a:r>
            <a:r>
              <a:rPr lang="en-US" altLang="zh-TW" dirty="0" smtClean="0"/>
              <a:t>impassable</a:t>
            </a:r>
            <a:endParaRPr lang="en-US" altLang="zh-TW" dirty="0" smtClean="0"/>
          </a:p>
          <a:p>
            <a:r>
              <a:rPr lang="en-US" altLang="zh-TW" dirty="0" smtClean="0"/>
              <a:t>There exist a solution in every game.(Play many times)</a:t>
            </a:r>
          </a:p>
          <a:p>
            <a:pPr>
              <a:buNone/>
            </a:pPr>
            <a:r>
              <a:rPr lang="en-US" altLang="zh-TW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125</Words>
  <PresentationFormat>如螢幕大小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流線</vt:lpstr>
      <vt:lpstr>Computer Science Project proposal</vt:lpstr>
      <vt:lpstr>Project information</vt:lpstr>
      <vt:lpstr>Design framework</vt:lpstr>
      <vt:lpstr>Specification</vt:lpstr>
      <vt:lpstr>Test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 Project proposal</dc:title>
  <dc:creator>Peter</dc:creator>
  <cp:lastModifiedBy>Peter</cp:lastModifiedBy>
  <cp:revision>11</cp:revision>
  <dcterms:created xsi:type="dcterms:W3CDTF">2013-03-25T14:32:07Z</dcterms:created>
  <dcterms:modified xsi:type="dcterms:W3CDTF">2013-03-26T12:23:20Z</dcterms:modified>
</cp:coreProperties>
</file>