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63" r:id="rId15"/>
    <p:sldId id="272" r:id="rId16"/>
    <p:sldId id="273" r:id="rId17"/>
    <p:sldId id="274" r:id="rId18"/>
    <p:sldId id="265" r:id="rId19"/>
    <p:sldId id="275" r:id="rId20"/>
    <p:sldId id="276" r:id="rId21"/>
    <p:sldId id="277" r:id="rId22"/>
    <p:sldId id="264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B03EC9-A87F-435C-B982-4F7E18B2BA8C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AAF7C0-FEE0-446F-8C99-B64224DF622A}">
      <dgm:prSet phldrT="[Text]"/>
      <dgm:spPr/>
      <dgm:t>
        <a:bodyPr/>
        <a:lstStyle/>
        <a:p>
          <a:r>
            <a:rPr lang="en-US" dirty="0" err="1" smtClean="0"/>
            <a:t>EnigmaMachine</a:t>
          </a:r>
          <a:endParaRPr lang="en-US" dirty="0"/>
        </a:p>
      </dgm:t>
    </dgm:pt>
    <dgm:pt modelId="{690340FA-9B18-4E5F-B68A-E1E81B0BFCFB}" type="parTrans" cxnId="{230773C1-8605-4015-9412-889908CF0138}">
      <dgm:prSet/>
      <dgm:spPr/>
      <dgm:t>
        <a:bodyPr/>
        <a:lstStyle/>
        <a:p>
          <a:endParaRPr lang="en-US"/>
        </a:p>
      </dgm:t>
    </dgm:pt>
    <dgm:pt modelId="{E3A0DE65-A6B7-4239-A342-7CD1590EAAF6}" type="sibTrans" cxnId="{230773C1-8605-4015-9412-889908CF0138}">
      <dgm:prSet/>
      <dgm:spPr/>
      <dgm:t>
        <a:bodyPr/>
        <a:lstStyle/>
        <a:p>
          <a:endParaRPr lang="en-US"/>
        </a:p>
      </dgm:t>
    </dgm:pt>
    <dgm:pt modelId="{4DF8C6F0-9A42-4417-AAC0-F8F067089E34}">
      <dgm:prSet phldrT="[Text]"/>
      <dgm:spPr/>
      <dgm:t>
        <a:bodyPr/>
        <a:lstStyle/>
        <a:p>
          <a:r>
            <a:rPr lang="en-US" dirty="0" smtClean="0"/>
            <a:t>Rotor</a:t>
          </a:r>
          <a:endParaRPr lang="en-US" dirty="0"/>
        </a:p>
      </dgm:t>
    </dgm:pt>
    <dgm:pt modelId="{17A5E0AA-0101-4346-AC8A-D6468FD920D7}" type="parTrans" cxnId="{DAD64D4E-1F50-45CD-A735-8ACC8129EC18}">
      <dgm:prSet/>
      <dgm:spPr/>
      <dgm:t>
        <a:bodyPr/>
        <a:lstStyle/>
        <a:p>
          <a:endParaRPr lang="en-US"/>
        </a:p>
      </dgm:t>
    </dgm:pt>
    <dgm:pt modelId="{C4ED9034-1676-49AE-B026-6C162B3092A5}" type="sibTrans" cxnId="{DAD64D4E-1F50-45CD-A735-8ACC8129EC18}">
      <dgm:prSet/>
      <dgm:spPr/>
      <dgm:t>
        <a:bodyPr/>
        <a:lstStyle/>
        <a:p>
          <a:endParaRPr lang="en-US"/>
        </a:p>
      </dgm:t>
    </dgm:pt>
    <dgm:pt modelId="{896A1C82-68D1-4084-9A5D-27168D6BC71A}">
      <dgm:prSet phldrT="[Text]"/>
      <dgm:spPr/>
      <dgm:t>
        <a:bodyPr/>
        <a:lstStyle/>
        <a:p>
          <a:r>
            <a:rPr lang="en-US" dirty="0" smtClean="0"/>
            <a:t>Reflector</a:t>
          </a:r>
          <a:endParaRPr lang="en-US" dirty="0"/>
        </a:p>
      </dgm:t>
    </dgm:pt>
    <dgm:pt modelId="{F8B8AC35-6232-40B0-973C-0AC8E1A332B4}" type="parTrans" cxnId="{12C89927-9BB0-4F4A-82C9-CC8229DEC289}">
      <dgm:prSet/>
      <dgm:spPr/>
      <dgm:t>
        <a:bodyPr/>
        <a:lstStyle/>
        <a:p>
          <a:endParaRPr lang="en-US"/>
        </a:p>
      </dgm:t>
    </dgm:pt>
    <dgm:pt modelId="{2D574403-69C8-41F5-9CD3-9F40CC3C5C72}" type="sibTrans" cxnId="{12C89927-9BB0-4F4A-82C9-CC8229DEC289}">
      <dgm:prSet/>
      <dgm:spPr/>
      <dgm:t>
        <a:bodyPr/>
        <a:lstStyle/>
        <a:p>
          <a:endParaRPr lang="en-US"/>
        </a:p>
      </dgm:t>
    </dgm:pt>
    <dgm:pt modelId="{B61CF2B6-5E2B-47FB-A298-153EC2EBECF8}" type="pres">
      <dgm:prSet presAssocID="{9DB03EC9-A87F-435C-B982-4F7E18B2BA8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5DC2451-C391-41C9-8BD1-96AE8EF4FD97}" type="pres">
      <dgm:prSet presAssocID="{4BAAF7C0-FEE0-446F-8C99-B64224DF622A}" presName="vertOne" presStyleCnt="0"/>
      <dgm:spPr/>
    </dgm:pt>
    <dgm:pt modelId="{A447D9DB-9D16-4131-8913-89A78CEED43C}" type="pres">
      <dgm:prSet presAssocID="{4BAAF7C0-FEE0-446F-8C99-B64224DF622A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1F77B4-2288-4C07-80CA-B4283CE166B6}" type="pres">
      <dgm:prSet presAssocID="{4BAAF7C0-FEE0-446F-8C99-B64224DF622A}" presName="parTransOne" presStyleCnt="0"/>
      <dgm:spPr/>
    </dgm:pt>
    <dgm:pt modelId="{3202DFA8-FB76-4244-ABD2-3D1B65707B19}" type="pres">
      <dgm:prSet presAssocID="{4BAAF7C0-FEE0-446F-8C99-B64224DF622A}" presName="horzOne" presStyleCnt="0"/>
      <dgm:spPr/>
    </dgm:pt>
    <dgm:pt modelId="{0DDD4A91-6796-4C63-94BE-92A1FB0BD88D}" type="pres">
      <dgm:prSet presAssocID="{4DF8C6F0-9A42-4417-AAC0-F8F067089E34}" presName="vertTwo" presStyleCnt="0"/>
      <dgm:spPr/>
    </dgm:pt>
    <dgm:pt modelId="{32E79E07-640C-4FB8-A229-EC534A76D0B9}" type="pres">
      <dgm:prSet presAssocID="{4DF8C6F0-9A42-4417-AAC0-F8F067089E34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5CA244-ADB3-4D8B-8532-3D1C970E82EB}" type="pres">
      <dgm:prSet presAssocID="{4DF8C6F0-9A42-4417-AAC0-F8F067089E34}" presName="horzTwo" presStyleCnt="0"/>
      <dgm:spPr/>
    </dgm:pt>
    <dgm:pt modelId="{FF5D0D87-9E37-4EFC-8FFE-E6897C5CA5CA}" type="pres">
      <dgm:prSet presAssocID="{C4ED9034-1676-49AE-B026-6C162B3092A5}" presName="sibSpaceTwo" presStyleCnt="0"/>
      <dgm:spPr/>
    </dgm:pt>
    <dgm:pt modelId="{AE3560A1-346E-4FD1-BA9E-7615F7BFBD3D}" type="pres">
      <dgm:prSet presAssocID="{896A1C82-68D1-4084-9A5D-27168D6BC71A}" presName="vertTwo" presStyleCnt="0"/>
      <dgm:spPr/>
    </dgm:pt>
    <dgm:pt modelId="{578DA6A3-96C2-449C-988D-AEDAE45354D4}" type="pres">
      <dgm:prSet presAssocID="{896A1C82-68D1-4084-9A5D-27168D6BC71A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7DA76EE-BD41-476E-BE22-CC9431AC0A03}" type="pres">
      <dgm:prSet presAssocID="{896A1C82-68D1-4084-9A5D-27168D6BC71A}" presName="horzTwo" presStyleCnt="0"/>
      <dgm:spPr/>
    </dgm:pt>
  </dgm:ptLst>
  <dgm:cxnLst>
    <dgm:cxn modelId="{12C89927-9BB0-4F4A-82C9-CC8229DEC289}" srcId="{4BAAF7C0-FEE0-446F-8C99-B64224DF622A}" destId="{896A1C82-68D1-4084-9A5D-27168D6BC71A}" srcOrd="1" destOrd="0" parTransId="{F8B8AC35-6232-40B0-973C-0AC8E1A332B4}" sibTransId="{2D574403-69C8-41F5-9CD3-9F40CC3C5C72}"/>
    <dgm:cxn modelId="{A611C8A3-525C-4211-ACAA-693DEA265A34}" type="presOf" srcId="{4DF8C6F0-9A42-4417-AAC0-F8F067089E34}" destId="{32E79E07-640C-4FB8-A229-EC534A76D0B9}" srcOrd="0" destOrd="0" presId="urn:microsoft.com/office/officeart/2005/8/layout/hierarchy4"/>
    <dgm:cxn modelId="{230773C1-8605-4015-9412-889908CF0138}" srcId="{9DB03EC9-A87F-435C-B982-4F7E18B2BA8C}" destId="{4BAAF7C0-FEE0-446F-8C99-B64224DF622A}" srcOrd="0" destOrd="0" parTransId="{690340FA-9B18-4E5F-B68A-E1E81B0BFCFB}" sibTransId="{E3A0DE65-A6B7-4239-A342-7CD1590EAAF6}"/>
    <dgm:cxn modelId="{A521B8C4-F242-450A-B775-4248D164B853}" type="presOf" srcId="{896A1C82-68D1-4084-9A5D-27168D6BC71A}" destId="{578DA6A3-96C2-449C-988D-AEDAE45354D4}" srcOrd="0" destOrd="0" presId="urn:microsoft.com/office/officeart/2005/8/layout/hierarchy4"/>
    <dgm:cxn modelId="{5194B302-2BD4-42D2-8AEB-C023724D3C7A}" type="presOf" srcId="{9DB03EC9-A87F-435C-B982-4F7E18B2BA8C}" destId="{B61CF2B6-5E2B-47FB-A298-153EC2EBECF8}" srcOrd="0" destOrd="0" presId="urn:microsoft.com/office/officeart/2005/8/layout/hierarchy4"/>
    <dgm:cxn modelId="{DAD64D4E-1F50-45CD-A735-8ACC8129EC18}" srcId="{4BAAF7C0-FEE0-446F-8C99-B64224DF622A}" destId="{4DF8C6F0-9A42-4417-AAC0-F8F067089E34}" srcOrd="0" destOrd="0" parTransId="{17A5E0AA-0101-4346-AC8A-D6468FD920D7}" sibTransId="{C4ED9034-1676-49AE-B026-6C162B3092A5}"/>
    <dgm:cxn modelId="{AF67342D-A7C7-463F-9062-D825D5E80BDF}" type="presOf" srcId="{4BAAF7C0-FEE0-446F-8C99-B64224DF622A}" destId="{A447D9DB-9D16-4131-8913-89A78CEED43C}" srcOrd="0" destOrd="0" presId="urn:microsoft.com/office/officeart/2005/8/layout/hierarchy4"/>
    <dgm:cxn modelId="{D679AF8D-CBBB-4152-8881-D7318582DA09}" type="presParOf" srcId="{B61CF2B6-5E2B-47FB-A298-153EC2EBECF8}" destId="{F5DC2451-C391-41C9-8BD1-96AE8EF4FD97}" srcOrd="0" destOrd="0" presId="urn:microsoft.com/office/officeart/2005/8/layout/hierarchy4"/>
    <dgm:cxn modelId="{3D28B4F9-C546-4C7E-AEB0-AFBB3365BF55}" type="presParOf" srcId="{F5DC2451-C391-41C9-8BD1-96AE8EF4FD97}" destId="{A447D9DB-9D16-4131-8913-89A78CEED43C}" srcOrd="0" destOrd="0" presId="urn:microsoft.com/office/officeart/2005/8/layout/hierarchy4"/>
    <dgm:cxn modelId="{B913E4B3-D9B2-46D3-9C9A-0D162AFB795D}" type="presParOf" srcId="{F5DC2451-C391-41C9-8BD1-96AE8EF4FD97}" destId="{261F77B4-2288-4C07-80CA-B4283CE166B6}" srcOrd="1" destOrd="0" presId="urn:microsoft.com/office/officeart/2005/8/layout/hierarchy4"/>
    <dgm:cxn modelId="{D48612B1-A186-4F03-9AAD-51F494C0250F}" type="presParOf" srcId="{F5DC2451-C391-41C9-8BD1-96AE8EF4FD97}" destId="{3202DFA8-FB76-4244-ABD2-3D1B65707B19}" srcOrd="2" destOrd="0" presId="urn:microsoft.com/office/officeart/2005/8/layout/hierarchy4"/>
    <dgm:cxn modelId="{58D2ADF4-BF46-4831-BAAA-A29B8D786357}" type="presParOf" srcId="{3202DFA8-FB76-4244-ABD2-3D1B65707B19}" destId="{0DDD4A91-6796-4C63-94BE-92A1FB0BD88D}" srcOrd="0" destOrd="0" presId="urn:microsoft.com/office/officeart/2005/8/layout/hierarchy4"/>
    <dgm:cxn modelId="{4FCDCC7E-7E6D-496F-90C2-F701F155FEA9}" type="presParOf" srcId="{0DDD4A91-6796-4C63-94BE-92A1FB0BD88D}" destId="{32E79E07-640C-4FB8-A229-EC534A76D0B9}" srcOrd="0" destOrd="0" presId="urn:microsoft.com/office/officeart/2005/8/layout/hierarchy4"/>
    <dgm:cxn modelId="{908F28DD-A584-4EDE-80D1-433A96EB6B54}" type="presParOf" srcId="{0DDD4A91-6796-4C63-94BE-92A1FB0BD88D}" destId="{235CA244-ADB3-4D8B-8532-3D1C970E82EB}" srcOrd="1" destOrd="0" presId="urn:microsoft.com/office/officeart/2005/8/layout/hierarchy4"/>
    <dgm:cxn modelId="{CCC8466B-B870-40EE-8420-8E1DC8683381}" type="presParOf" srcId="{3202DFA8-FB76-4244-ABD2-3D1B65707B19}" destId="{FF5D0D87-9E37-4EFC-8FFE-E6897C5CA5CA}" srcOrd="1" destOrd="0" presId="urn:microsoft.com/office/officeart/2005/8/layout/hierarchy4"/>
    <dgm:cxn modelId="{B0B9600D-3BD3-4E91-AC22-618BAD69DCC1}" type="presParOf" srcId="{3202DFA8-FB76-4244-ABD2-3D1B65707B19}" destId="{AE3560A1-346E-4FD1-BA9E-7615F7BFBD3D}" srcOrd="2" destOrd="0" presId="urn:microsoft.com/office/officeart/2005/8/layout/hierarchy4"/>
    <dgm:cxn modelId="{2F06A682-9CB8-47F3-A36C-1FCC846EB553}" type="presParOf" srcId="{AE3560A1-346E-4FD1-BA9E-7615F7BFBD3D}" destId="{578DA6A3-96C2-449C-988D-AEDAE45354D4}" srcOrd="0" destOrd="0" presId="urn:microsoft.com/office/officeart/2005/8/layout/hierarchy4"/>
    <dgm:cxn modelId="{A7565654-65FC-4B1E-BE69-E8A9271F888A}" type="presParOf" srcId="{AE3560A1-346E-4FD1-BA9E-7615F7BFBD3D}" destId="{37DA76EE-BD41-476E-BE22-CC9431AC0A0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E8EFE6-ACB4-4775-8A03-5A40EF76D4AB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FA3A4E-06DE-43C7-A2DC-3310C5DD9231}">
      <dgm:prSet phldrT="[Text]"/>
      <dgm:spPr/>
      <dgm:t>
        <a:bodyPr/>
        <a:lstStyle/>
        <a:p>
          <a:r>
            <a:rPr lang="en-US" dirty="0" smtClean="0"/>
            <a:t>Read a character</a:t>
          </a:r>
          <a:endParaRPr lang="en-US" dirty="0"/>
        </a:p>
      </dgm:t>
    </dgm:pt>
    <dgm:pt modelId="{75627324-62AB-4920-8A6B-1C17C90CE2DF}" type="parTrans" cxnId="{FC53E002-4E1D-442F-BD10-DE6BFFF42793}">
      <dgm:prSet/>
      <dgm:spPr/>
      <dgm:t>
        <a:bodyPr/>
        <a:lstStyle/>
        <a:p>
          <a:endParaRPr lang="en-US"/>
        </a:p>
      </dgm:t>
    </dgm:pt>
    <dgm:pt modelId="{421D445D-9D89-49CA-9B52-F69D772FF3E1}" type="sibTrans" cxnId="{FC53E002-4E1D-442F-BD10-DE6BFFF42793}">
      <dgm:prSet/>
      <dgm:spPr/>
      <dgm:t>
        <a:bodyPr/>
        <a:lstStyle/>
        <a:p>
          <a:endParaRPr lang="en-US"/>
        </a:p>
      </dgm:t>
    </dgm:pt>
    <dgm:pt modelId="{B8AD3357-858B-445C-A38A-3C2205DBB2CD}">
      <dgm:prSet phldrT="[Text]"/>
      <dgm:spPr/>
      <dgm:t>
        <a:bodyPr/>
        <a:lstStyle/>
        <a:p>
          <a:r>
            <a:rPr lang="en-US" dirty="0" smtClean="0"/>
            <a:t>process</a:t>
          </a:r>
          <a:endParaRPr lang="en-US" dirty="0"/>
        </a:p>
      </dgm:t>
    </dgm:pt>
    <dgm:pt modelId="{CF304F60-7E1D-4B00-BD35-53C7487BB338}" type="parTrans" cxnId="{187007EE-A594-4702-AE6E-EDF0B5404364}">
      <dgm:prSet/>
      <dgm:spPr/>
      <dgm:t>
        <a:bodyPr/>
        <a:lstStyle/>
        <a:p>
          <a:endParaRPr lang="en-US"/>
        </a:p>
      </dgm:t>
    </dgm:pt>
    <dgm:pt modelId="{E353CA9F-2EA5-42EE-8E6A-55E2B83CCEC7}" type="sibTrans" cxnId="{187007EE-A594-4702-AE6E-EDF0B5404364}">
      <dgm:prSet/>
      <dgm:spPr/>
      <dgm:t>
        <a:bodyPr/>
        <a:lstStyle/>
        <a:p>
          <a:endParaRPr lang="en-US"/>
        </a:p>
      </dgm:t>
    </dgm:pt>
    <dgm:pt modelId="{BD9E5709-6589-46B1-B51E-CC39AFD24FBE}">
      <dgm:prSet phldrT="[Text]"/>
      <dgm:spPr/>
      <dgm:t>
        <a:bodyPr/>
        <a:lstStyle/>
        <a:p>
          <a:r>
            <a:rPr lang="en-US" dirty="0" smtClean="0"/>
            <a:t>Return a character</a:t>
          </a:r>
        </a:p>
      </dgm:t>
    </dgm:pt>
    <dgm:pt modelId="{744F999A-E6C6-487B-BD48-A79CBB418A86}" type="parTrans" cxnId="{0F03DAD8-FB67-4524-8269-B4890AD1BD89}">
      <dgm:prSet/>
      <dgm:spPr/>
      <dgm:t>
        <a:bodyPr/>
        <a:lstStyle/>
        <a:p>
          <a:endParaRPr lang="en-US"/>
        </a:p>
      </dgm:t>
    </dgm:pt>
    <dgm:pt modelId="{A71CBF76-6D36-46AB-84A1-C07AFEA6FDE3}" type="sibTrans" cxnId="{0F03DAD8-FB67-4524-8269-B4890AD1BD89}">
      <dgm:prSet/>
      <dgm:spPr/>
      <dgm:t>
        <a:bodyPr/>
        <a:lstStyle/>
        <a:p>
          <a:endParaRPr lang="en-US"/>
        </a:p>
      </dgm:t>
    </dgm:pt>
    <dgm:pt modelId="{092BD359-EB34-4EB8-BD7F-AD1E5CAAAE29}">
      <dgm:prSet phldrT="[Text]"/>
      <dgm:spPr/>
      <dgm:t>
        <a:bodyPr/>
        <a:lstStyle/>
        <a:p>
          <a:r>
            <a:rPr lang="en-US" dirty="0" smtClean="0"/>
            <a:t>Check and rotate</a:t>
          </a:r>
        </a:p>
      </dgm:t>
    </dgm:pt>
    <dgm:pt modelId="{0B98E780-511D-4BE5-AE16-73D4B3AEE21C}" type="parTrans" cxnId="{496C9F3C-E3F6-4562-98EC-16A0B6D661E7}">
      <dgm:prSet/>
      <dgm:spPr/>
    </dgm:pt>
    <dgm:pt modelId="{C5A5B473-BB22-4392-ACA8-A334149BA262}" type="sibTrans" cxnId="{496C9F3C-E3F6-4562-98EC-16A0B6D661E7}">
      <dgm:prSet/>
      <dgm:spPr/>
    </dgm:pt>
    <dgm:pt modelId="{B5D4A9E9-5648-421E-B2A7-E76B6168B1D4}" type="pres">
      <dgm:prSet presAssocID="{E0E8EFE6-ACB4-4775-8A03-5A40EF76D4A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FD13A2-5A9E-4C66-847B-CF3AFC5C1D0C}" type="pres">
      <dgm:prSet presAssocID="{E5FA3A4E-06DE-43C7-A2DC-3310C5DD923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0B8D73-96DA-4896-AA9D-DCABB5063689}" type="pres">
      <dgm:prSet presAssocID="{421D445D-9D89-49CA-9B52-F69D772FF3E1}" presName="sibTrans" presStyleLbl="sibTrans2D1" presStyleIdx="0" presStyleCnt="3"/>
      <dgm:spPr/>
      <dgm:t>
        <a:bodyPr/>
        <a:lstStyle/>
        <a:p>
          <a:endParaRPr lang="en-US"/>
        </a:p>
      </dgm:t>
    </dgm:pt>
    <dgm:pt modelId="{E118010F-6E41-4FE1-BCA1-FC4B0E9936D9}" type="pres">
      <dgm:prSet presAssocID="{421D445D-9D89-49CA-9B52-F69D772FF3E1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C114C637-CA5B-4E36-957D-2FEF7F1A7B42}" type="pres">
      <dgm:prSet presAssocID="{B8AD3357-858B-445C-A38A-3C2205DBB2C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236C5A-D037-4939-93B5-CB7CB509BBAB}" type="pres">
      <dgm:prSet presAssocID="{E353CA9F-2EA5-42EE-8E6A-55E2B83CCEC7}" presName="sibTrans" presStyleLbl="sibTrans2D1" presStyleIdx="1" presStyleCnt="3"/>
      <dgm:spPr/>
      <dgm:t>
        <a:bodyPr/>
        <a:lstStyle/>
        <a:p>
          <a:endParaRPr lang="en-US"/>
        </a:p>
      </dgm:t>
    </dgm:pt>
    <dgm:pt modelId="{81B1C3E9-A368-4F80-970D-E5A68B3BB5B8}" type="pres">
      <dgm:prSet presAssocID="{E353CA9F-2EA5-42EE-8E6A-55E2B83CCEC7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6F298F0A-3B85-40FD-B2D8-044EF7B2E743}" type="pres">
      <dgm:prSet presAssocID="{BD9E5709-6589-46B1-B51E-CC39AFD24FB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8CDCA1-35F6-41BE-B01B-2507F7821AC2}" type="pres">
      <dgm:prSet presAssocID="{A71CBF76-6D36-46AB-84A1-C07AFEA6FDE3}" presName="sibTrans" presStyleLbl="sibTrans2D1" presStyleIdx="2" presStyleCnt="3"/>
      <dgm:spPr/>
      <dgm:t>
        <a:bodyPr/>
        <a:lstStyle/>
        <a:p>
          <a:endParaRPr lang="en-US"/>
        </a:p>
      </dgm:t>
    </dgm:pt>
    <dgm:pt modelId="{C749E759-B991-4598-969D-5AF326136649}" type="pres">
      <dgm:prSet presAssocID="{A71CBF76-6D36-46AB-84A1-C07AFEA6FDE3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98CB5206-8234-4DE0-8DC8-D8CCBDE79A5B}" type="pres">
      <dgm:prSet presAssocID="{092BD359-EB34-4EB8-BD7F-AD1E5CAAAE2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E1AB6D-E04F-4674-87C5-DE5ADBFE9D21}" type="presOf" srcId="{092BD359-EB34-4EB8-BD7F-AD1E5CAAAE29}" destId="{98CB5206-8234-4DE0-8DC8-D8CCBDE79A5B}" srcOrd="0" destOrd="0" presId="urn:microsoft.com/office/officeart/2005/8/layout/process5"/>
    <dgm:cxn modelId="{7F96949F-E07E-4285-A8AF-404074DE2CFB}" type="presOf" srcId="{BD9E5709-6589-46B1-B51E-CC39AFD24FBE}" destId="{6F298F0A-3B85-40FD-B2D8-044EF7B2E743}" srcOrd="0" destOrd="0" presId="urn:microsoft.com/office/officeart/2005/8/layout/process5"/>
    <dgm:cxn modelId="{187007EE-A594-4702-AE6E-EDF0B5404364}" srcId="{E0E8EFE6-ACB4-4775-8A03-5A40EF76D4AB}" destId="{B8AD3357-858B-445C-A38A-3C2205DBB2CD}" srcOrd="1" destOrd="0" parTransId="{CF304F60-7E1D-4B00-BD35-53C7487BB338}" sibTransId="{E353CA9F-2EA5-42EE-8E6A-55E2B83CCEC7}"/>
    <dgm:cxn modelId="{C1E7FB8C-C17D-4BF8-925F-B73757492AC2}" type="presOf" srcId="{421D445D-9D89-49CA-9B52-F69D772FF3E1}" destId="{570B8D73-96DA-4896-AA9D-DCABB5063689}" srcOrd="0" destOrd="0" presId="urn:microsoft.com/office/officeart/2005/8/layout/process5"/>
    <dgm:cxn modelId="{D0AAB239-89C9-403D-9038-440CABC7A801}" type="presOf" srcId="{E353CA9F-2EA5-42EE-8E6A-55E2B83CCEC7}" destId="{81B1C3E9-A368-4F80-970D-E5A68B3BB5B8}" srcOrd="1" destOrd="0" presId="urn:microsoft.com/office/officeart/2005/8/layout/process5"/>
    <dgm:cxn modelId="{8EC8E626-0352-4C67-9945-25C55E213249}" type="presOf" srcId="{A71CBF76-6D36-46AB-84A1-C07AFEA6FDE3}" destId="{C749E759-B991-4598-969D-5AF326136649}" srcOrd="1" destOrd="0" presId="urn:microsoft.com/office/officeart/2005/8/layout/process5"/>
    <dgm:cxn modelId="{4F272F1B-3702-4FB0-BB2B-D4F3B0DF5B97}" type="presOf" srcId="{421D445D-9D89-49CA-9B52-F69D772FF3E1}" destId="{E118010F-6E41-4FE1-BCA1-FC4B0E9936D9}" srcOrd="1" destOrd="0" presId="urn:microsoft.com/office/officeart/2005/8/layout/process5"/>
    <dgm:cxn modelId="{0F03DAD8-FB67-4524-8269-B4890AD1BD89}" srcId="{E0E8EFE6-ACB4-4775-8A03-5A40EF76D4AB}" destId="{BD9E5709-6589-46B1-B51E-CC39AFD24FBE}" srcOrd="2" destOrd="0" parTransId="{744F999A-E6C6-487B-BD48-A79CBB418A86}" sibTransId="{A71CBF76-6D36-46AB-84A1-C07AFEA6FDE3}"/>
    <dgm:cxn modelId="{31BE4D6A-F83D-450D-B8B2-74E295E73251}" type="presOf" srcId="{A71CBF76-6D36-46AB-84A1-C07AFEA6FDE3}" destId="{508CDCA1-35F6-41BE-B01B-2507F7821AC2}" srcOrd="0" destOrd="0" presId="urn:microsoft.com/office/officeart/2005/8/layout/process5"/>
    <dgm:cxn modelId="{496C9F3C-E3F6-4562-98EC-16A0B6D661E7}" srcId="{E0E8EFE6-ACB4-4775-8A03-5A40EF76D4AB}" destId="{092BD359-EB34-4EB8-BD7F-AD1E5CAAAE29}" srcOrd="3" destOrd="0" parTransId="{0B98E780-511D-4BE5-AE16-73D4B3AEE21C}" sibTransId="{C5A5B473-BB22-4392-ACA8-A334149BA262}"/>
    <dgm:cxn modelId="{FC53E002-4E1D-442F-BD10-DE6BFFF42793}" srcId="{E0E8EFE6-ACB4-4775-8A03-5A40EF76D4AB}" destId="{E5FA3A4E-06DE-43C7-A2DC-3310C5DD9231}" srcOrd="0" destOrd="0" parTransId="{75627324-62AB-4920-8A6B-1C17C90CE2DF}" sibTransId="{421D445D-9D89-49CA-9B52-F69D772FF3E1}"/>
    <dgm:cxn modelId="{B1DAF849-4BE0-4311-9DC5-DE01AC097132}" type="presOf" srcId="{E0E8EFE6-ACB4-4775-8A03-5A40EF76D4AB}" destId="{B5D4A9E9-5648-421E-B2A7-E76B6168B1D4}" srcOrd="0" destOrd="0" presId="urn:microsoft.com/office/officeart/2005/8/layout/process5"/>
    <dgm:cxn modelId="{63350332-E380-4904-9D4D-A9B70945EA61}" type="presOf" srcId="{E5FA3A4E-06DE-43C7-A2DC-3310C5DD9231}" destId="{DEFD13A2-5A9E-4C66-847B-CF3AFC5C1D0C}" srcOrd="0" destOrd="0" presId="urn:microsoft.com/office/officeart/2005/8/layout/process5"/>
    <dgm:cxn modelId="{FCF70B02-1F2B-4EB4-B986-13FDC1C16F80}" type="presOf" srcId="{B8AD3357-858B-445C-A38A-3C2205DBB2CD}" destId="{C114C637-CA5B-4E36-957D-2FEF7F1A7B42}" srcOrd="0" destOrd="0" presId="urn:microsoft.com/office/officeart/2005/8/layout/process5"/>
    <dgm:cxn modelId="{D47052CF-2630-45B4-875B-8AB4E7BA06E8}" type="presOf" srcId="{E353CA9F-2EA5-42EE-8E6A-55E2B83CCEC7}" destId="{3F236C5A-D037-4939-93B5-CB7CB509BBAB}" srcOrd="0" destOrd="0" presId="urn:microsoft.com/office/officeart/2005/8/layout/process5"/>
    <dgm:cxn modelId="{16CEAF1B-F4AC-44B7-A97F-25EF1341FADD}" type="presParOf" srcId="{B5D4A9E9-5648-421E-B2A7-E76B6168B1D4}" destId="{DEFD13A2-5A9E-4C66-847B-CF3AFC5C1D0C}" srcOrd="0" destOrd="0" presId="urn:microsoft.com/office/officeart/2005/8/layout/process5"/>
    <dgm:cxn modelId="{8775470E-8DFE-41B8-B9A2-990F0DE35183}" type="presParOf" srcId="{B5D4A9E9-5648-421E-B2A7-E76B6168B1D4}" destId="{570B8D73-96DA-4896-AA9D-DCABB5063689}" srcOrd="1" destOrd="0" presId="urn:microsoft.com/office/officeart/2005/8/layout/process5"/>
    <dgm:cxn modelId="{431353E6-921E-4C67-9FD8-E92A3C88745A}" type="presParOf" srcId="{570B8D73-96DA-4896-AA9D-DCABB5063689}" destId="{E118010F-6E41-4FE1-BCA1-FC4B0E9936D9}" srcOrd="0" destOrd="0" presId="urn:microsoft.com/office/officeart/2005/8/layout/process5"/>
    <dgm:cxn modelId="{E823AF70-46F6-471A-B455-FED5AE53537C}" type="presParOf" srcId="{B5D4A9E9-5648-421E-B2A7-E76B6168B1D4}" destId="{C114C637-CA5B-4E36-957D-2FEF7F1A7B42}" srcOrd="2" destOrd="0" presId="urn:microsoft.com/office/officeart/2005/8/layout/process5"/>
    <dgm:cxn modelId="{05B79527-4659-4E63-815A-2364E9464D50}" type="presParOf" srcId="{B5D4A9E9-5648-421E-B2A7-E76B6168B1D4}" destId="{3F236C5A-D037-4939-93B5-CB7CB509BBAB}" srcOrd="3" destOrd="0" presId="urn:microsoft.com/office/officeart/2005/8/layout/process5"/>
    <dgm:cxn modelId="{F595E655-23C8-481F-9080-EE1EABA2774D}" type="presParOf" srcId="{3F236C5A-D037-4939-93B5-CB7CB509BBAB}" destId="{81B1C3E9-A368-4F80-970D-E5A68B3BB5B8}" srcOrd="0" destOrd="0" presId="urn:microsoft.com/office/officeart/2005/8/layout/process5"/>
    <dgm:cxn modelId="{7F890F81-DC5B-4DB9-A371-2E5419A45CBE}" type="presParOf" srcId="{B5D4A9E9-5648-421E-B2A7-E76B6168B1D4}" destId="{6F298F0A-3B85-40FD-B2D8-044EF7B2E743}" srcOrd="4" destOrd="0" presId="urn:microsoft.com/office/officeart/2005/8/layout/process5"/>
    <dgm:cxn modelId="{CDBBEC4A-E605-4368-9AB9-A9E7343BD4D5}" type="presParOf" srcId="{B5D4A9E9-5648-421E-B2A7-E76B6168B1D4}" destId="{508CDCA1-35F6-41BE-B01B-2507F7821AC2}" srcOrd="5" destOrd="0" presId="urn:microsoft.com/office/officeart/2005/8/layout/process5"/>
    <dgm:cxn modelId="{94347B83-D9AE-4F42-965E-BB2FA18EAB3A}" type="presParOf" srcId="{508CDCA1-35F6-41BE-B01B-2507F7821AC2}" destId="{C749E759-B991-4598-969D-5AF326136649}" srcOrd="0" destOrd="0" presId="urn:microsoft.com/office/officeart/2005/8/layout/process5"/>
    <dgm:cxn modelId="{5E6CCEB5-8D39-47FF-8578-6ECC66E208E6}" type="presParOf" srcId="{B5D4A9E9-5648-421E-B2A7-E76B6168B1D4}" destId="{98CB5206-8234-4DE0-8DC8-D8CCBDE79A5B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8D6C5D-2C54-45FF-B42F-E3FF2F80F590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F12098-1824-4365-99A5-F8BFEB2A7DBC}">
      <dgm:prSet phldrT="[Text]"/>
      <dgm:spPr/>
      <dgm:t>
        <a:bodyPr/>
        <a:lstStyle/>
        <a:p>
          <a:r>
            <a:rPr lang="en-US" dirty="0" smtClean="0"/>
            <a:t>Input panel</a:t>
          </a:r>
          <a:endParaRPr lang="en-US" dirty="0"/>
        </a:p>
      </dgm:t>
    </dgm:pt>
    <dgm:pt modelId="{2514E4E4-3290-4AED-AE2D-3AAB56213AA7}" type="parTrans" cxnId="{0C317F6D-409C-403F-8310-1D91158E5968}">
      <dgm:prSet/>
      <dgm:spPr/>
      <dgm:t>
        <a:bodyPr/>
        <a:lstStyle/>
        <a:p>
          <a:endParaRPr lang="en-US"/>
        </a:p>
      </dgm:t>
    </dgm:pt>
    <dgm:pt modelId="{72C98623-CD6B-4E1A-801E-B55C97692C23}" type="sibTrans" cxnId="{0C317F6D-409C-403F-8310-1D91158E5968}">
      <dgm:prSet/>
      <dgm:spPr/>
      <dgm:t>
        <a:bodyPr/>
        <a:lstStyle/>
        <a:p>
          <a:endParaRPr lang="en-US"/>
        </a:p>
      </dgm:t>
    </dgm:pt>
    <dgm:pt modelId="{499B53A3-FED2-4515-A225-C370F6A555FE}">
      <dgm:prSet phldrT="[Text]"/>
      <dgm:spPr/>
      <dgm:t>
        <a:bodyPr/>
        <a:lstStyle/>
        <a:p>
          <a:r>
            <a:rPr lang="en-US" dirty="0" smtClean="0"/>
            <a:t>Rightmost rotor</a:t>
          </a:r>
          <a:endParaRPr lang="en-US" dirty="0"/>
        </a:p>
      </dgm:t>
    </dgm:pt>
    <dgm:pt modelId="{C2FE108F-2327-4526-A778-F21C34D78BDF}" type="parTrans" cxnId="{044162D5-44F8-4353-9BF8-0A90D16AEA81}">
      <dgm:prSet/>
      <dgm:spPr/>
    </dgm:pt>
    <dgm:pt modelId="{CD97A2C3-4226-40B0-9723-67F43BB7DB6C}" type="sibTrans" cxnId="{044162D5-44F8-4353-9BF8-0A90D16AEA81}">
      <dgm:prSet/>
      <dgm:spPr/>
      <dgm:t>
        <a:bodyPr/>
        <a:lstStyle/>
        <a:p>
          <a:endParaRPr lang="en-US"/>
        </a:p>
      </dgm:t>
    </dgm:pt>
    <dgm:pt modelId="{74DFA914-454B-4275-BB5D-5F85B3ABCCD8}">
      <dgm:prSet phldrT="[Text]"/>
      <dgm:spPr/>
      <dgm:t>
        <a:bodyPr/>
        <a:lstStyle/>
        <a:p>
          <a:r>
            <a:rPr lang="en-US" dirty="0" smtClean="0"/>
            <a:t>Middle rotor</a:t>
          </a:r>
          <a:endParaRPr lang="en-US" dirty="0"/>
        </a:p>
      </dgm:t>
    </dgm:pt>
    <dgm:pt modelId="{DE82122C-CB86-48D6-9DE7-CF726BB71814}" type="parTrans" cxnId="{62BF1969-BE85-405F-9A52-15194C35AF3B}">
      <dgm:prSet/>
      <dgm:spPr/>
    </dgm:pt>
    <dgm:pt modelId="{C7D712E2-DCD7-4B0A-B673-C5090630D00C}" type="sibTrans" cxnId="{62BF1969-BE85-405F-9A52-15194C35AF3B}">
      <dgm:prSet/>
      <dgm:spPr/>
      <dgm:t>
        <a:bodyPr/>
        <a:lstStyle/>
        <a:p>
          <a:endParaRPr lang="en-US"/>
        </a:p>
      </dgm:t>
    </dgm:pt>
    <dgm:pt modelId="{8340170A-FC5E-4CB8-92CA-D55F9AD71392}">
      <dgm:prSet phldrT="[Text]"/>
      <dgm:spPr/>
      <dgm:t>
        <a:bodyPr/>
        <a:lstStyle/>
        <a:p>
          <a:r>
            <a:rPr lang="en-US" dirty="0" smtClean="0"/>
            <a:t>Leftmost rotor</a:t>
          </a:r>
          <a:endParaRPr lang="en-US" dirty="0"/>
        </a:p>
      </dgm:t>
    </dgm:pt>
    <dgm:pt modelId="{B87670F6-C7A4-4F71-9452-3D8CE1ED0288}" type="parTrans" cxnId="{DF30EFE9-2ACB-4FA7-8E75-910043C22840}">
      <dgm:prSet/>
      <dgm:spPr/>
    </dgm:pt>
    <dgm:pt modelId="{DDD68F2C-2121-4BAF-81E4-1F7E62057C03}" type="sibTrans" cxnId="{DF30EFE9-2ACB-4FA7-8E75-910043C22840}">
      <dgm:prSet/>
      <dgm:spPr/>
      <dgm:t>
        <a:bodyPr/>
        <a:lstStyle/>
        <a:p>
          <a:endParaRPr lang="en-US"/>
        </a:p>
      </dgm:t>
    </dgm:pt>
    <dgm:pt modelId="{474D2E12-CB2B-4263-97B0-30577D6E71E2}">
      <dgm:prSet phldrT="[Text]"/>
      <dgm:spPr/>
      <dgm:t>
        <a:bodyPr/>
        <a:lstStyle/>
        <a:p>
          <a:r>
            <a:rPr lang="en-US" dirty="0" smtClean="0"/>
            <a:t>Reflector</a:t>
          </a:r>
          <a:endParaRPr lang="en-US" dirty="0"/>
        </a:p>
      </dgm:t>
    </dgm:pt>
    <dgm:pt modelId="{F50E73C7-83CC-4591-BBEF-E8A92ED9E6A1}" type="parTrans" cxnId="{82D01C11-F5FB-423F-B332-59057B258437}">
      <dgm:prSet/>
      <dgm:spPr/>
    </dgm:pt>
    <dgm:pt modelId="{16A51539-5629-4378-AFF7-E9DCD032571A}" type="sibTrans" cxnId="{82D01C11-F5FB-423F-B332-59057B258437}">
      <dgm:prSet/>
      <dgm:spPr/>
      <dgm:t>
        <a:bodyPr/>
        <a:lstStyle/>
        <a:p>
          <a:endParaRPr lang="en-US"/>
        </a:p>
      </dgm:t>
    </dgm:pt>
    <dgm:pt modelId="{FD0AEAF7-9802-4D4E-A9D2-D76777CBF6E0}">
      <dgm:prSet phldrT="[Text]"/>
      <dgm:spPr/>
      <dgm:t>
        <a:bodyPr/>
        <a:lstStyle/>
        <a:p>
          <a:r>
            <a:rPr lang="en-US" dirty="0" smtClean="0"/>
            <a:t>Leftmost rotor</a:t>
          </a:r>
          <a:endParaRPr lang="en-US" dirty="0"/>
        </a:p>
      </dgm:t>
    </dgm:pt>
    <dgm:pt modelId="{CA4C195F-95F9-40B8-8126-C7098C32D7FA}" type="parTrans" cxnId="{5A91CF20-7814-4DB9-8899-50C626894ED4}">
      <dgm:prSet/>
      <dgm:spPr/>
    </dgm:pt>
    <dgm:pt modelId="{460A71B4-C77A-4DBD-8565-4124DB6557D5}" type="sibTrans" cxnId="{5A91CF20-7814-4DB9-8899-50C626894ED4}">
      <dgm:prSet/>
      <dgm:spPr/>
      <dgm:t>
        <a:bodyPr/>
        <a:lstStyle/>
        <a:p>
          <a:endParaRPr lang="en-US"/>
        </a:p>
      </dgm:t>
    </dgm:pt>
    <dgm:pt modelId="{B43452A9-09AB-4BD7-A793-D28EB98AFEB4}">
      <dgm:prSet phldrT="[Text]"/>
      <dgm:spPr/>
      <dgm:t>
        <a:bodyPr/>
        <a:lstStyle/>
        <a:p>
          <a:r>
            <a:rPr lang="en-US" dirty="0" smtClean="0"/>
            <a:t>Middle rotor</a:t>
          </a:r>
          <a:endParaRPr lang="en-US" dirty="0"/>
        </a:p>
      </dgm:t>
    </dgm:pt>
    <dgm:pt modelId="{E8D9E272-B81E-4F34-9CAE-7624E211DA10}" type="parTrans" cxnId="{1042269A-8F45-43D4-9404-FACC605BCA43}">
      <dgm:prSet/>
      <dgm:spPr/>
    </dgm:pt>
    <dgm:pt modelId="{1F661A34-D028-43C6-BE1F-20503F0B0C7B}" type="sibTrans" cxnId="{1042269A-8F45-43D4-9404-FACC605BCA43}">
      <dgm:prSet/>
      <dgm:spPr/>
      <dgm:t>
        <a:bodyPr/>
        <a:lstStyle/>
        <a:p>
          <a:endParaRPr lang="en-US"/>
        </a:p>
      </dgm:t>
    </dgm:pt>
    <dgm:pt modelId="{754AF477-D52C-4E25-9195-BA8F6F35F5A1}">
      <dgm:prSet phldrT="[Text]"/>
      <dgm:spPr/>
      <dgm:t>
        <a:bodyPr/>
        <a:lstStyle/>
        <a:p>
          <a:r>
            <a:rPr lang="en-US" dirty="0" smtClean="0"/>
            <a:t>Rightmost rotor</a:t>
          </a:r>
          <a:endParaRPr lang="en-US" dirty="0"/>
        </a:p>
      </dgm:t>
    </dgm:pt>
    <dgm:pt modelId="{4E628BAE-50EE-4B8C-9A81-5659019B4D99}" type="parTrans" cxnId="{6D54A2C3-ADB9-47FF-AACB-E673A53AD4F5}">
      <dgm:prSet/>
      <dgm:spPr/>
    </dgm:pt>
    <dgm:pt modelId="{074AA05A-9A5B-44C7-A159-59E98FCFE93C}" type="sibTrans" cxnId="{6D54A2C3-ADB9-47FF-AACB-E673A53AD4F5}">
      <dgm:prSet/>
      <dgm:spPr/>
      <dgm:t>
        <a:bodyPr/>
        <a:lstStyle/>
        <a:p>
          <a:endParaRPr lang="en-US"/>
        </a:p>
      </dgm:t>
    </dgm:pt>
    <dgm:pt modelId="{61D449A5-9452-4BAD-A788-092A65BAF755}">
      <dgm:prSet phldrT="[Text]"/>
      <dgm:spPr/>
      <dgm:t>
        <a:bodyPr/>
        <a:lstStyle/>
        <a:p>
          <a:r>
            <a:rPr lang="en-US" dirty="0" smtClean="0"/>
            <a:t>Output </a:t>
          </a:r>
          <a:r>
            <a:rPr lang="en-US" dirty="0" err="1" smtClean="0"/>
            <a:t>panal</a:t>
          </a:r>
          <a:r>
            <a:rPr lang="en-US" dirty="0" smtClean="0"/>
            <a:t> </a:t>
          </a:r>
          <a:endParaRPr lang="en-US" dirty="0"/>
        </a:p>
      </dgm:t>
    </dgm:pt>
    <dgm:pt modelId="{0DAA4D7F-6A8B-462B-8323-20AF8A8A4844}" type="parTrans" cxnId="{78F39B6F-7CFD-4C17-AA51-A218DBE5C3F0}">
      <dgm:prSet/>
      <dgm:spPr/>
    </dgm:pt>
    <dgm:pt modelId="{489C5DA2-D75E-452A-BC96-91FCAE7803FE}" type="sibTrans" cxnId="{78F39B6F-7CFD-4C17-AA51-A218DBE5C3F0}">
      <dgm:prSet/>
      <dgm:spPr/>
    </dgm:pt>
    <dgm:pt modelId="{FBF74A35-F71D-4CB5-A95A-B8B13EE3747A}" type="pres">
      <dgm:prSet presAssocID="{F48D6C5D-2C54-45FF-B42F-E3FF2F80F59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167B77-A696-47A9-BA5A-4D5C5685969A}" type="pres">
      <dgm:prSet presAssocID="{C2F12098-1824-4365-99A5-F8BFEB2A7DBC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531F6C-857A-47F1-96C5-70110D4CE142}" type="pres">
      <dgm:prSet presAssocID="{72C98623-CD6B-4E1A-801E-B55C97692C23}" presName="sibTrans" presStyleLbl="sibTrans2D1" presStyleIdx="0" presStyleCnt="8"/>
      <dgm:spPr/>
      <dgm:t>
        <a:bodyPr/>
        <a:lstStyle/>
        <a:p>
          <a:endParaRPr lang="en-US"/>
        </a:p>
      </dgm:t>
    </dgm:pt>
    <dgm:pt modelId="{D0FA8B77-63A5-4D1F-A602-093728657EDF}" type="pres">
      <dgm:prSet presAssocID="{72C98623-CD6B-4E1A-801E-B55C97692C23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BFFE4A7F-E38C-4F0B-9558-95DC59A75227}" type="pres">
      <dgm:prSet presAssocID="{499B53A3-FED2-4515-A225-C370F6A555FE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6A83A9-F16F-4A35-A376-0C967531A77B}" type="pres">
      <dgm:prSet presAssocID="{CD97A2C3-4226-40B0-9723-67F43BB7DB6C}" presName="sibTrans" presStyleLbl="sibTrans2D1" presStyleIdx="1" presStyleCnt="8"/>
      <dgm:spPr/>
      <dgm:t>
        <a:bodyPr/>
        <a:lstStyle/>
        <a:p>
          <a:endParaRPr lang="en-US"/>
        </a:p>
      </dgm:t>
    </dgm:pt>
    <dgm:pt modelId="{F42F6E29-A445-413B-8637-C0F394EB273A}" type="pres">
      <dgm:prSet presAssocID="{CD97A2C3-4226-40B0-9723-67F43BB7DB6C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ED80A073-E2BE-42EB-889E-84D2EAD1A8E2}" type="pres">
      <dgm:prSet presAssocID="{74DFA914-454B-4275-BB5D-5F85B3ABCCD8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6CA135-C234-4A85-8D12-B6997B49ED5A}" type="pres">
      <dgm:prSet presAssocID="{C7D712E2-DCD7-4B0A-B673-C5090630D00C}" presName="sibTrans" presStyleLbl="sibTrans2D1" presStyleIdx="2" presStyleCnt="8"/>
      <dgm:spPr/>
      <dgm:t>
        <a:bodyPr/>
        <a:lstStyle/>
        <a:p>
          <a:endParaRPr lang="en-US"/>
        </a:p>
      </dgm:t>
    </dgm:pt>
    <dgm:pt modelId="{ED281047-83DC-4EA5-A975-53C79CDC2D58}" type="pres">
      <dgm:prSet presAssocID="{C7D712E2-DCD7-4B0A-B673-C5090630D00C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51FC3A3F-091E-41F0-AC4D-6E9D171AAB34}" type="pres">
      <dgm:prSet presAssocID="{8340170A-FC5E-4CB8-92CA-D55F9AD71392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DB7126-CD77-4B87-BE21-0468F975FD61}" type="pres">
      <dgm:prSet presAssocID="{DDD68F2C-2121-4BAF-81E4-1F7E62057C03}" presName="sibTrans" presStyleLbl="sibTrans2D1" presStyleIdx="3" presStyleCnt="8"/>
      <dgm:spPr/>
      <dgm:t>
        <a:bodyPr/>
        <a:lstStyle/>
        <a:p>
          <a:endParaRPr lang="en-US"/>
        </a:p>
      </dgm:t>
    </dgm:pt>
    <dgm:pt modelId="{8A590582-CC2C-478C-AC37-4DD4B51F8099}" type="pres">
      <dgm:prSet presAssocID="{DDD68F2C-2121-4BAF-81E4-1F7E62057C03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78DAE820-5300-42F0-A259-34CB2503781C}" type="pres">
      <dgm:prSet presAssocID="{474D2E12-CB2B-4263-97B0-30577D6E71E2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1F67E-0FD1-4E88-B643-20194FD33BCA}" type="pres">
      <dgm:prSet presAssocID="{16A51539-5629-4378-AFF7-E9DCD032571A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29D3CB3-D6BC-48DE-BDD4-EF92C5643CF1}" type="pres">
      <dgm:prSet presAssocID="{16A51539-5629-4378-AFF7-E9DCD032571A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D1738A22-439A-4A14-823A-C6537F3705B1}" type="pres">
      <dgm:prSet presAssocID="{FD0AEAF7-9802-4D4E-A9D2-D76777CBF6E0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2F6121-FA3D-40B7-AAAD-64063FE79CAB}" type="pres">
      <dgm:prSet presAssocID="{460A71B4-C77A-4DBD-8565-4124DB6557D5}" presName="sibTrans" presStyleLbl="sibTrans2D1" presStyleIdx="5" presStyleCnt="8"/>
      <dgm:spPr/>
      <dgm:t>
        <a:bodyPr/>
        <a:lstStyle/>
        <a:p>
          <a:endParaRPr lang="en-US"/>
        </a:p>
      </dgm:t>
    </dgm:pt>
    <dgm:pt modelId="{1D1B0676-F11F-47CB-A7B2-B4C8FC4BD2EE}" type="pres">
      <dgm:prSet presAssocID="{460A71B4-C77A-4DBD-8565-4124DB6557D5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431C346F-2D3C-4E56-80FD-9C95F610CB66}" type="pres">
      <dgm:prSet presAssocID="{B43452A9-09AB-4BD7-A793-D28EB98AFEB4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FD6971-A552-423A-8FE1-14C62B062C81}" type="pres">
      <dgm:prSet presAssocID="{1F661A34-D028-43C6-BE1F-20503F0B0C7B}" presName="sibTrans" presStyleLbl="sibTrans2D1" presStyleIdx="6" presStyleCnt="8"/>
      <dgm:spPr/>
      <dgm:t>
        <a:bodyPr/>
        <a:lstStyle/>
        <a:p>
          <a:endParaRPr lang="en-US"/>
        </a:p>
      </dgm:t>
    </dgm:pt>
    <dgm:pt modelId="{FA4A7AA1-2AFF-4AA8-8498-0DDE9B486DFA}" type="pres">
      <dgm:prSet presAssocID="{1F661A34-D028-43C6-BE1F-20503F0B0C7B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6BC3701E-8F95-4504-A519-F80C289D7F83}" type="pres">
      <dgm:prSet presAssocID="{754AF477-D52C-4E25-9195-BA8F6F35F5A1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C0EFCA-F842-404A-A57A-F58504F8211B}" type="pres">
      <dgm:prSet presAssocID="{074AA05A-9A5B-44C7-A159-59E98FCFE93C}" presName="sibTrans" presStyleLbl="sibTrans2D1" presStyleIdx="7" presStyleCnt="8"/>
      <dgm:spPr/>
      <dgm:t>
        <a:bodyPr/>
        <a:lstStyle/>
        <a:p>
          <a:endParaRPr lang="en-US"/>
        </a:p>
      </dgm:t>
    </dgm:pt>
    <dgm:pt modelId="{77544BAD-4200-4243-B16D-8218FAA30A6E}" type="pres">
      <dgm:prSet presAssocID="{074AA05A-9A5B-44C7-A159-59E98FCFE93C}" presName="connectorText" presStyleLbl="sibTrans2D1" presStyleIdx="7" presStyleCnt="8"/>
      <dgm:spPr/>
      <dgm:t>
        <a:bodyPr/>
        <a:lstStyle/>
        <a:p>
          <a:endParaRPr lang="en-US"/>
        </a:p>
      </dgm:t>
    </dgm:pt>
    <dgm:pt modelId="{A5E6B141-B092-48EC-8EAA-3F9E2DC18850}" type="pres">
      <dgm:prSet presAssocID="{61D449A5-9452-4BAD-A788-092A65BAF755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42269A-8F45-43D4-9404-FACC605BCA43}" srcId="{F48D6C5D-2C54-45FF-B42F-E3FF2F80F590}" destId="{B43452A9-09AB-4BD7-A793-D28EB98AFEB4}" srcOrd="6" destOrd="0" parTransId="{E8D9E272-B81E-4F34-9CAE-7624E211DA10}" sibTransId="{1F661A34-D028-43C6-BE1F-20503F0B0C7B}"/>
    <dgm:cxn modelId="{4357DD3A-5009-4B9B-858C-51A29CD9303C}" type="presOf" srcId="{1F661A34-D028-43C6-BE1F-20503F0B0C7B}" destId="{0EFD6971-A552-423A-8FE1-14C62B062C81}" srcOrd="0" destOrd="0" presId="urn:microsoft.com/office/officeart/2005/8/layout/process5"/>
    <dgm:cxn modelId="{BBC83A7E-32D2-483B-AE1B-B47526F161EE}" type="presOf" srcId="{499B53A3-FED2-4515-A225-C370F6A555FE}" destId="{BFFE4A7F-E38C-4F0B-9558-95DC59A75227}" srcOrd="0" destOrd="0" presId="urn:microsoft.com/office/officeart/2005/8/layout/process5"/>
    <dgm:cxn modelId="{82D01C11-F5FB-423F-B332-59057B258437}" srcId="{F48D6C5D-2C54-45FF-B42F-E3FF2F80F590}" destId="{474D2E12-CB2B-4263-97B0-30577D6E71E2}" srcOrd="4" destOrd="0" parTransId="{F50E73C7-83CC-4591-BBEF-E8A92ED9E6A1}" sibTransId="{16A51539-5629-4378-AFF7-E9DCD032571A}"/>
    <dgm:cxn modelId="{DF30EFE9-2ACB-4FA7-8E75-910043C22840}" srcId="{F48D6C5D-2C54-45FF-B42F-E3FF2F80F590}" destId="{8340170A-FC5E-4CB8-92CA-D55F9AD71392}" srcOrd="3" destOrd="0" parTransId="{B87670F6-C7A4-4F71-9452-3D8CE1ED0288}" sibTransId="{DDD68F2C-2121-4BAF-81E4-1F7E62057C03}"/>
    <dgm:cxn modelId="{7B430000-9D2C-4ADD-B262-8BD66BE32506}" type="presOf" srcId="{8340170A-FC5E-4CB8-92CA-D55F9AD71392}" destId="{51FC3A3F-091E-41F0-AC4D-6E9D171AAB34}" srcOrd="0" destOrd="0" presId="urn:microsoft.com/office/officeart/2005/8/layout/process5"/>
    <dgm:cxn modelId="{0C317F6D-409C-403F-8310-1D91158E5968}" srcId="{F48D6C5D-2C54-45FF-B42F-E3FF2F80F590}" destId="{C2F12098-1824-4365-99A5-F8BFEB2A7DBC}" srcOrd="0" destOrd="0" parTransId="{2514E4E4-3290-4AED-AE2D-3AAB56213AA7}" sibTransId="{72C98623-CD6B-4E1A-801E-B55C97692C23}"/>
    <dgm:cxn modelId="{5F100EB8-62DE-4D5D-84C4-C7EA3020BF1F}" type="presOf" srcId="{CD97A2C3-4226-40B0-9723-67F43BB7DB6C}" destId="{F42F6E29-A445-413B-8637-C0F394EB273A}" srcOrd="1" destOrd="0" presId="urn:microsoft.com/office/officeart/2005/8/layout/process5"/>
    <dgm:cxn modelId="{044162D5-44F8-4353-9BF8-0A90D16AEA81}" srcId="{F48D6C5D-2C54-45FF-B42F-E3FF2F80F590}" destId="{499B53A3-FED2-4515-A225-C370F6A555FE}" srcOrd="1" destOrd="0" parTransId="{C2FE108F-2327-4526-A778-F21C34D78BDF}" sibTransId="{CD97A2C3-4226-40B0-9723-67F43BB7DB6C}"/>
    <dgm:cxn modelId="{224C1C65-2858-4D14-9416-89CA1133A266}" type="presOf" srcId="{72C98623-CD6B-4E1A-801E-B55C97692C23}" destId="{D0FA8B77-63A5-4D1F-A602-093728657EDF}" srcOrd="1" destOrd="0" presId="urn:microsoft.com/office/officeart/2005/8/layout/process5"/>
    <dgm:cxn modelId="{14760169-7C15-46C8-8746-0058D8DDA0D5}" type="presOf" srcId="{72C98623-CD6B-4E1A-801E-B55C97692C23}" destId="{0B531F6C-857A-47F1-96C5-70110D4CE142}" srcOrd="0" destOrd="0" presId="urn:microsoft.com/office/officeart/2005/8/layout/process5"/>
    <dgm:cxn modelId="{6D54A2C3-ADB9-47FF-AACB-E673A53AD4F5}" srcId="{F48D6C5D-2C54-45FF-B42F-E3FF2F80F590}" destId="{754AF477-D52C-4E25-9195-BA8F6F35F5A1}" srcOrd="7" destOrd="0" parTransId="{4E628BAE-50EE-4B8C-9A81-5659019B4D99}" sibTransId="{074AA05A-9A5B-44C7-A159-59E98FCFE93C}"/>
    <dgm:cxn modelId="{D127A97B-DF0E-4A04-9D06-F35934245DE4}" type="presOf" srcId="{C2F12098-1824-4365-99A5-F8BFEB2A7DBC}" destId="{04167B77-A696-47A9-BA5A-4D5C5685969A}" srcOrd="0" destOrd="0" presId="urn:microsoft.com/office/officeart/2005/8/layout/process5"/>
    <dgm:cxn modelId="{5A91CF20-7814-4DB9-8899-50C626894ED4}" srcId="{F48D6C5D-2C54-45FF-B42F-E3FF2F80F590}" destId="{FD0AEAF7-9802-4D4E-A9D2-D76777CBF6E0}" srcOrd="5" destOrd="0" parTransId="{CA4C195F-95F9-40B8-8126-C7098C32D7FA}" sibTransId="{460A71B4-C77A-4DBD-8565-4124DB6557D5}"/>
    <dgm:cxn modelId="{159D4042-406E-411E-8829-2515C5043338}" type="presOf" srcId="{74DFA914-454B-4275-BB5D-5F85B3ABCCD8}" destId="{ED80A073-E2BE-42EB-889E-84D2EAD1A8E2}" srcOrd="0" destOrd="0" presId="urn:microsoft.com/office/officeart/2005/8/layout/process5"/>
    <dgm:cxn modelId="{2E0A90A2-51D3-47C1-8899-1F8842FC98FF}" type="presOf" srcId="{1F661A34-D028-43C6-BE1F-20503F0B0C7B}" destId="{FA4A7AA1-2AFF-4AA8-8498-0DDE9B486DFA}" srcOrd="1" destOrd="0" presId="urn:microsoft.com/office/officeart/2005/8/layout/process5"/>
    <dgm:cxn modelId="{93C103AD-C989-4C2F-A953-558AAA546A60}" type="presOf" srcId="{CD97A2C3-4226-40B0-9723-67F43BB7DB6C}" destId="{7D6A83A9-F16F-4A35-A376-0C967531A77B}" srcOrd="0" destOrd="0" presId="urn:microsoft.com/office/officeart/2005/8/layout/process5"/>
    <dgm:cxn modelId="{7D74AFFB-0889-49F9-B5F0-CD6DEB2399C7}" type="presOf" srcId="{FD0AEAF7-9802-4D4E-A9D2-D76777CBF6E0}" destId="{D1738A22-439A-4A14-823A-C6537F3705B1}" srcOrd="0" destOrd="0" presId="urn:microsoft.com/office/officeart/2005/8/layout/process5"/>
    <dgm:cxn modelId="{E85E3780-BA29-488B-9506-574E04A29AE8}" type="presOf" srcId="{C7D712E2-DCD7-4B0A-B673-C5090630D00C}" destId="{A36CA135-C234-4A85-8D12-B6997B49ED5A}" srcOrd="0" destOrd="0" presId="urn:microsoft.com/office/officeart/2005/8/layout/process5"/>
    <dgm:cxn modelId="{0D188258-12AE-4269-B5AE-76BD527FD03D}" type="presOf" srcId="{074AA05A-9A5B-44C7-A159-59E98FCFE93C}" destId="{77544BAD-4200-4243-B16D-8218FAA30A6E}" srcOrd="1" destOrd="0" presId="urn:microsoft.com/office/officeart/2005/8/layout/process5"/>
    <dgm:cxn modelId="{975CC85B-B9CC-402B-97F7-E9791EDA753B}" type="presOf" srcId="{16A51539-5629-4378-AFF7-E9DCD032571A}" destId="{B29D3CB3-D6BC-48DE-BDD4-EF92C5643CF1}" srcOrd="1" destOrd="0" presId="urn:microsoft.com/office/officeart/2005/8/layout/process5"/>
    <dgm:cxn modelId="{98EB31D0-E66E-4628-B29B-B1AAFB72B520}" type="presOf" srcId="{754AF477-D52C-4E25-9195-BA8F6F35F5A1}" destId="{6BC3701E-8F95-4504-A519-F80C289D7F83}" srcOrd="0" destOrd="0" presId="urn:microsoft.com/office/officeart/2005/8/layout/process5"/>
    <dgm:cxn modelId="{78F39B6F-7CFD-4C17-AA51-A218DBE5C3F0}" srcId="{F48D6C5D-2C54-45FF-B42F-E3FF2F80F590}" destId="{61D449A5-9452-4BAD-A788-092A65BAF755}" srcOrd="8" destOrd="0" parTransId="{0DAA4D7F-6A8B-462B-8323-20AF8A8A4844}" sibTransId="{489C5DA2-D75E-452A-BC96-91FCAE7803FE}"/>
    <dgm:cxn modelId="{62BF1969-BE85-405F-9A52-15194C35AF3B}" srcId="{F48D6C5D-2C54-45FF-B42F-E3FF2F80F590}" destId="{74DFA914-454B-4275-BB5D-5F85B3ABCCD8}" srcOrd="2" destOrd="0" parTransId="{DE82122C-CB86-48D6-9DE7-CF726BB71814}" sibTransId="{C7D712E2-DCD7-4B0A-B673-C5090630D00C}"/>
    <dgm:cxn modelId="{3AF02304-9C39-4FBE-BD07-E5CE8A035D67}" type="presOf" srcId="{16A51539-5629-4378-AFF7-E9DCD032571A}" destId="{FFC1F67E-0FD1-4E88-B643-20194FD33BCA}" srcOrd="0" destOrd="0" presId="urn:microsoft.com/office/officeart/2005/8/layout/process5"/>
    <dgm:cxn modelId="{4F9A02B5-0555-46A5-8040-B8CD2D389281}" type="presOf" srcId="{460A71B4-C77A-4DBD-8565-4124DB6557D5}" destId="{4F2F6121-FA3D-40B7-AAAD-64063FE79CAB}" srcOrd="0" destOrd="0" presId="urn:microsoft.com/office/officeart/2005/8/layout/process5"/>
    <dgm:cxn modelId="{4C87540B-5820-42FD-A1A5-64DE54A8A842}" type="presOf" srcId="{61D449A5-9452-4BAD-A788-092A65BAF755}" destId="{A5E6B141-B092-48EC-8EAA-3F9E2DC18850}" srcOrd="0" destOrd="0" presId="urn:microsoft.com/office/officeart/2005/8/layout/process5"/>
    <dgm:cxn modelId="{CD55DAC5-7699-43E6-B75B-A64DC8E78D51}" type="presOf" srcId="{460A71B4-C77A-4DBD-8565-4124DB6557D5}" destId="{1D1B0676-F11F-47CB-A7B2-B4C8FC4BD2EE}" srcOrd="1" destOrd="0" presId="urn:microsoft.com/office/officeart/2005/8/layout/process5"/>
    <dgm:cxn modelId="{B5C629C7-ABA8-4A79-8196-9A7570B668DF}" type="presOf" srcId="{DDD68F2C-2121-4BAF-81E4-1F7E62057C03}" destId="{8A590582-CC2C-478C-AC37-4DD4B51F8099}" srcOrd="1" destOrd="0" presId="urn:microsoft.com/office/officeart/2005/8/layout/process5"/>
    <dgm:cxn modelId="{F9636B22-DD54-4802-A756-FE13E2031428}" type="presOf" srcId="{DDD68F2C-2121-4BAF-81E4-1F7E62057C03}" destId="{F5DB7126-CD77-4B87-BE21-0468F975FD61}" srcOrd="0" destOrd="0" presId="urn:microsoft.com/office/officeart/2005/8/layout/process5"/>
    <dgm:cxn modelId="{C56DD253-6ED3-4A91-AC50-A865BF19DEA1}" type="presOf" srcId="{C7D712E2-DCD7-4B0A-B673-C5090630D00C}" destId="{ED281047-83DC-4EA5-A975-53C79CDC2D58}" srcOrd="1" destOrd="0" presId="urn:microsoft.com/office/officeart/2005/8/layout/process5"/>
    <dgm:cxn modelId="{4E16600B-597F-4D37-ACD9-D099DC03A76D}" type="presOf" srcId="{074AA05A-9A5B-44C7-A159-59E98FCFE93C}" destId="{30C0EFCA-F842-404A-A57A-F58504F8211B}" srcOrd="0" destOrd="0" presId="urn:microsoft.com/office/officeart/2005/8/layout/process5"/>
    <dgm:cxn modelId="{7A82D6E4-12EA-461B-874C-915631FB8BF0}" type="presOf" srcId="{F48D6C5D-2C54-45FF-B42F-E3FF2F80F590}" destId="{FBF74A35-F71D-4CB5-A95A-B8B13EE3747A}" srcOrd="0" destOrd="0" presId="urn:microsoft.com/office/officeart/2005/8/layout/process5"/>
    <dgm:cxn modelId="{ED8725A1-A28A-466C-99B8-70714A2081DE}" type="presOf" srcId="{474D2E12-CB2B-4263-97B0-30577D6E71E2}" destId="{78DAE820-5300-42F0-A259-34CB2503781C}" srcOrd="0" destOrd="0" presId="urn:microsoft.com/office/officeart/2005/8/layout/process5"/>
    <dgm:cxn modelId="{11DBA3DE-9FF6-45D1-8284-15AB62B74D67}" type="presOf" srcId="{B43452A9-09AB-4BD7-A793-D28EB98AFEB4}" destId="{431C346F-2D3C-4E56-80FD-9C95F610CB66}" srcOrd="0" destOrd="0" presId="urn:microsoft.com/office/officeart/2005/8/layout/process5"/>
    <dgm:cxn modelId="{20D7BD8A-7C6E-4440-8C04-8EAD93679B4F}" type="presParOf" srcId="{FBF74A35-F71D-4CB5-A95A-B8B13EE3747A}" destId="{04167B77-A696-47A9-BA5A-4D5C5685969A}" srcOrd="0" destOrd="0" presId="urn:microsoft.com/office/officeart/2005/8/layout/process5"/>
    <dgm:cxn modelId="{E41E846B-8B30-4E6C-98DE-F8E114CDD984}" type="presParOf" srcId="{FBF74A35-F71D-4CB5-A95A-B8B13EE3747A}" destId="{0B531F6C-857A-47F1-96C5-70110D4CE142}" srcOrd="1" destOrd="0" presId="urn:microsoft.com/office/officeart/2005/8/layout/process5"/>
    <dgm:cxn modelId="{3A6CB3BF-A8BC-4246-B5E8-DFC58415966C}" type="presParOf" srcId="{0B531F6C-857A-47F1-96C5-70110D4CE142}" destId="{D0FA8B77-63A5-4D1F-A602-093728657EDF}" srcOrd="0" destOrd="0" presId="urn:microsoft.com/office/officeart/2005/8/layout/process5"/>
    <dgm:cxn modelId="{89C0E711-F07C-424E-B250-8F079B2CCCAB}" type="presParOf" srcId="{FBF74A35-F71D-4CB5-A95A-B8B13EE3747A}" destId="{BFFE4A7F-E38C-4F0B-9558-95DC59A75227}" srcOrd="2" destOrd="0" presId="urn:microsoft.com/office/officeart/2005/8/layout/process5"/>
    <dgm:cxn modelId="{863972BE-1956-4E58-B64A-15B50B4C70B6}" type="presParOf" srcId="{FBF74A35-F71D-4CB5-A95A-B8B13EE3747A}" destId="{7D6A83A9-F16F-4A35-A376-0C967531A77B}" srcOrd="3" destOrd="0" presId="urn:microsoft.com/office/officeart/2005/8/layout/process5"/>
    <dgm:cxn modelId="{6F64701F-B228-4F6B-BF2B-F1CA37A908D9}" type="presParOf" srcId="{7D6A83A9-F16F-4A35-A376-0C967531A77B}" destId="{F42F6E29-A445-413B-8637-C0F394EB273A}" srcOrd="0" destOrd="0" presId="urn:microsoft.com/office/officeart/2005/8/layout/process5"/>
    <dgm:cxn modelId="{A6C9BC76-FCCC-49E3-B07D-FCAA8634A76E}" type="presParOf" srcId="{FBF74A35-F71D-4CB5-A95A-B8B13EE3747A}" destId="{ED80A073-E2BE-42EB-889E-84D2EAD1A8E2}" srcOrd="4" destOrd="0" presId="urn:microsoft.com/office/officeart/2005/8/layout/process5"/>
    <dgm:cxn modelId="{15F4EB96-943D-4E45-B981-137D0BC258BA}" type="presParOf" srcId="{FBF74A35-F71D-4CB5-A95A-B8B13EE3747A}" destId="{A36CA135-C234-4A85-8D12-B6997B49ED5A}" srcOrd="5" destOrd="0" presId="urn:microsoft.com/office/officeart/2005/8/layout/process5"/>
    <dgm:cxn modelId="{29B7383D-2461-4451-8A80-8948A69BF81D}" type="presParOf" srcId="{A36CA135-C234-4A85-8D12-B6997B49ED5A}" destId="{ED281047-83DC-4EA5-A975-53C79CDC2D58}" srcOrd="0" destOrd="0" presId="urn:microsoft.com/office/officeart/2005/8/layout/process5"/>
    <dgm:cxn modelId="{A853BC2F-6B1D-4E1A-9655-76FAFEAC1C17}" type="presParOf" srcId="{FBF74A35-F71D-4CB5-A95A-B8B13EE3747A}" destId="{51FC3A3F-091E-41F0-AC4D-6E9D171AAB34}" srcOrd="6" destOrd="0" presId="urn:microsoft.com/office/officeart/2005/8/layout/process5"/>
    <dgm:cxn modelId="{B255E5E7-1D1F-47BE-AB4F-77785BBD3B05}" type="presParOf" srcId="{FBF74A35-F71D-4CB5-A95A-B8B13EE3747A}" destId="{F5DB7126-CD77-4B87-BE21-0468F975FD61}" srcOrd="7" destOrd="0" presId="urn:microsoft.com/office/officeart/2005/8/layout/process5"/>
    <dgm:cxn modelId="{5388364B-42A4-4F60-ABC3-30D5C89BC07E}" type="presParOf" srcId="{F5DB7126-CD77-4B87-BE21-0468F975FD61}" destId="{8A590582-CC2C-478C-AC37-4DD4B51F8099}" srcOrd="0" destOrd="0" presId="urn:microsoft.com/office/officeart/2005/8/layout/process5"/>
    <dgm:cxn modelId="{D6B475EB-3CCD-4C46-8383-AC6F14616E71}" type="presParOf" srcId="{FBF74A35-F71D-4CB5-A95A-B8B13EE3747A}" destId="{78DAE820-5300-42F0-A259-34CB2503781C}" srcOrd="8" destOrd="0" presId="urn:microsoft.com/office/officeart/2005/8/layout/process5"/>
    <dgm:cxn modelId="{6DB801D0-1D69-4B78-BC3A-E7D061AA5750}" type="presParOf" srcId="{FBF74A35-F71D-4CB5-A95A-B8B13EE3747A}" destId="{FFC1F67E-0FD1-4E88-B643-20194FD33BCA}" srcOrd="9" destOrd="0" presId="urn:microsoft.com/office/officeart/2005/8/layout/process5"/>
    <dgm:cxn modelId="{C4B00BB8-0B0F-4CDE-8436-FFB5381750E3}" type="presParOf" srcId="{FFC1F67E-0FD1-4E88-B643-20194FD33BCA}" destId="{B29D3CB3-D6BC-48DE-BDD4-EF92C5643CF1}" srcOrd="0" destOrd="0" presId="urn:microsoft.com/office/officeart/2005/8/layout/process5"/>
    <dgm:cxn modelId="{22E1D195-544B-413A-8535-A3E7BD578E7A}" type="presParOf" srcId="{FBF74A35-F71D-4CB5-A95A-B8B13EE3747A}" destId="{D1738A22-439A-4A14-823A-C6537F3705B1}" srcOrd="10" destOrd="0" presId="urn:microsoft.com/office/officeart/2005/8/layout/process5"/>
    <dgm:cxn modelId="{3BFC84F9-C554-4799-BA55-A8C5208E4219}" type="presParOf" srcId="{FBF74A35-F71D-4CB5-A95A-B8B13EE3747A}" destId="{4F2F6121-FA3D-40B7-AAAD-64063FE79CAB}" srcOrd="11" destOrd="0" presId="urn:microsoft.com/office/officeart/2005/8/layout/process5"/>
    <dgm:cxn modelId="{42C8B8D1-4DDA-4765-8108-CD0C350EB48F}" type="presParOf" srcId="{4F2F6121-FA3D-40B7-AAAD-64063FE79CAB}" destId="{1D1B0676-F11F-47CB-A7B2-B4C8FC4BD2EE}" srcOrd="0" destOrd="0" presId="urn:microsoft.com/office/officeart/2005/8/layout/process5"/>
    <dgm:cxn modelId="{D20AE827-F81C-429A-9E4E-514DD8CA09C9}" type="presParOf" srcId="{FBF74A35-F71D-4CB5-A95A-B8B13EE3747A}" destId="{431C346F-2D3C-4E56-80FD-9C95F610CB66}" srcOrd="12" destOrd="0" presId="urn:microsoft.com/office/officeart/2005/8/layout/process5"/>
    <dgm:cxn modelId="{A406A2AE-8936-44DD-884E-74D9E1E2417A}" type="presParOf" srcId="{FBF74A35-F71D-4CB5-A95A-B8B13EE3747A}" destId="{0EFD6971-A552-423A-8FE1-14C62B062C81}" srcOrd="13" destOrd="0" presId="urn:microsoft.com/office/officeart/2005/8/layout/process5"/>
    <dgm:cxn modelId="{8E890DC8-7C4B-4339-8805-0AFE125CFBCB}" type="presParOf" srcId="{0EFD6971-A552-423A-8FE1-14C62B062C81}" destId="{FA4A7AA1-2AFF-4AA8-8498-0DDE9B486DFA}" srcOrd="0" destOrd="0" presId="urn:microsoft.com/office/officeart/2005/8/layout/process5"/>
    <dgm:cxn modelId="{06B18A3A-9230-456B-8828-C0690C564499}" type="presParOf" srcId="{FBF74A35-F71D-4CB5-A95A-B8B13EE3747A}" destId="{6BC3701E-8F95-4504-A519-F80C289D7F83}" srcOrd="14" destOrd="0" presId="urn:microsoft.com/office/officeart/2005/8/layout/process5"/>
    <dgm:cxn modelId="{60A68D15-9C18-4338-8312-C5238CD6AAC7}" type="presParOf" srcId="{FBF74A35-F71D-4CB5-A95A-B8B13EE3747A}" destId="{30C0EFCA-F842-404A-A57A-F58504F8211B}" srcOrd="15" destOrd="0" presId="urn:microsoft.com/office/officeart/2005/8/layout/process5"/>
    <dgm:cxn modelId="{E5521B59-EBD0-4BB8-89A5-C2D3504CB2A6}" type="presParOf" srcId="{30C0EFCA-F842-404A-A57A-F58504F8211B}" destId="{77544BAD-4200-4243-B16D-8218FAA30A6E}" srcOrd="0" destOrd="0" presId="urn:microsoft.com/office/officeart/2005/8/layout/process5"/>
    <dgm:cxn modelId="{A783044C-FD82-4435-829C-EC20C850835D}" type="presParOf" srcId="{FBF74A35-F71D-4CB5-A95A-B8B13EE3747A}" destId="{A5E6B141-B092-48EC-8EAA-3F9E2DC18850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377D28-9695-4238-8613-6C69AF34993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1BAC42-C10D-4251-9547-829B767A4572}">
      <dgm:prSet phldrT="[Text]"/>
      <dgm:spPr/>
      <dgm:t>
        <a:bodyPr/>
        <a:lstStyle/>
        <a:p>
          <a:r>
            <a:rPr lang="en-US" dirty="0" smtClean="0"/>
            <a:t>Input</a:t>
          </a:r>
          <a:endParaRPr lang="en-US" dirty="0"/>
        </a:p>
      </dgm:t>
    </dgm:pt>
    <dgm:pt modelId="{7EA470D2-FB89-41F2-84F1-77FCBDEFE2C3}" type="parTrans" cxnId="{4D0DEEE6-908F-4AAD-819E-B2C0A368773F}">
      <dgm:prSet/>
      <dgm:spPr/>
      <dgm:t>
        <a:bodyPr/>
        <a:lstStyle/>
        <a:p>
          <a:endParaRPr lang="en-US"/>
        </a:p>
      </dgm:t>
    </dgm:pt>
    <dgm:pt modelId="{BE21EBE9-06B3-43E9-8072-1E89FC482164}" type="sibTrans" cxnId="{4D0DEEE6-908F-4AAD-819E-B2C0A368773F}">
      <dgm:prSet/>
      <dgm:spPr/>
      <dgm:t>
        <a:bodyPr/>
        <a:lstStyle/>
        <a:p>
          <a:endParaRPr lang="en-US"/>
        </a:p>
      </dgm:t>
    </dgm:pt>
    <dgm:pt modelId="{05DB93FB-D6CB-4EA2-A404-F46E54E256BB}">
      <dgm:prSet phldrT="[Text]"/>
      <dgm:spPr/>
      <dgm:t>
        <a:bodyPr/>
        <a:lstStyle/>
        <a:p>
          <a:r>
            <a:rPr lang="en-US" dirty="0" smtClean="0"/>
            <a:t>Mapping</a:t>
          </a:r>
          <a:endParaRPr lang="en-US" dirty="0"/>
        </a:p>
      </dgm:t>
    </dgm:pt>
    <dgm:pt modelId="{85CF713A-FE70-4238-9ABF-BAC3F974B77A}" type="parTrans" cxnId="{73AF7425-2988-48D4-B861-6700FD88E59D}">
      <dgm:prSet/>
      <dgm:spPr/>
    </dgm:pt>
    <dgm:pt modelId="{960353F9-3265-439D-9D90-D17866684A65}" type="sibTrans" cxnId="{73AF7425-2988-48D4-B861-6700FD88E59D}">
      <dgm:prSet/>
      <dgm:spPr/>
      <dgm:t>
        <a:bodyPr/>
        <a:lstStyle/>
        <a:p>
          <a:endParaRPr lang="en-US"/>
        </a:p>
      </dgm:t>
    </dgm:pt>
    <dgm:pt modelId="{6ABD1236-05E2-4D60-ACDA-0F7C1FA65C6F}">
      <dgm:prSet phldrT="[Text]"/>
      <dgm:spPr/>
      <dgm:t>
        <a:bodyPr/>
        <a:lstStyle/>
        <a:p>
          <a:r>
            <a:rPr lang="en-US" dirty="0" smtClean="0"/>
            <a:t>Output</a:t>
          </a:r>
          <a:endParaRPr lang="en-US" dirty="0"/>
        </a:p>
      </dgm:t>
    </dgm:pt>
    <dgm:pt modelId="{A22D584A-5628-4ADB-80DF-B6093730766E}" type="parTrans" cxnId="{E2AF225A-6D09-4846-B6DE-A7AEA8CF9FE2}">
      <dgm:prSet/>
      <dgm:spPr/>
    </dgm:pt>
    <dgm:pt modelId="{050CF201-BCD8-4CAA-8BE0-49D7497611E0}" type="sibTrans" cxnId="{E2AF225A-6D09-4846-B6DE-A7AEA8CF9FE2}">
      <dgm:prSet/>
      <dgm:spPr/>
      <dgm:t>
        <a:bodyPr/>
        <a:lstStyle/>
        <a:p>
          <a:endParaRPr lang="en-US"/>
        </a:p>
      </dgm:t>
    </dgm:pt>
    <dgm:pt modelId="{0E49DFDE-E21B-4465-85C8-3C0A41635FAA}" type="pres">
      <dgm:prSet presAssocID="{9B377D28-9695-4238-8613-6C69AF34993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43F97F-8136-4CC2-B4D4-C02B0FD31401}" type="pres">
      <dgm:prSet presAssocID="{FC1BAC42-C10D-4251-9547-829B767A457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AD212C-2940-4CE8-846C-D12564E8B18A}" type="pres">
      <dgm:prSet presAssocID="{BE21EBE9-06B3-43E9-8072-1E89FC48216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24C23A2D-7D25-41F5-BEDF-B2F92E5B3D24}" type="pres">
      <dgm:prSet presAssocID="{BE21EBE9-06B3-43E9-8072-1E89FC482164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3A4398CD-6DBB-4132-84E5-98BD63A87915}" type="pres">
      <dgm:prSet presAssocID="{05DB93FB-D6CB-4EA2-A404-F46E54E256B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9E312F-6F2D-45AF-8902-4BDA5BE90721}" type="pres">
      <dgm:prSet presAssocID="{960353F9-3265-439D-9D90-D17866684A6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D04BE461-D77E-4630-B6BD-09B2A70563E4}" type="pres">
      <dgm:prSet presAssocID="{960353F9-3265-439D-9D90-D17866684A6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54FC803B-A55C-44FA-96AD-2039B5937E1F}" type="pres">
      <dgm:prSet presAssocID="{6ABD1236-05E2-4D60-ACDA-0F7C1FA65C6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0DEEE6-908F-4AAD-819E-B2C0A368773F}" srcId="{9B377D28-9695-4238-8613-6C69AF349933}" destId="{FC1BAC42-C10D-4251-9547-829B767A4572}" srcOrd="0" destOrd="0" parTransId="{7EA470D2-FB89-41F2-84F1-77FCBDEFE2C3}" sibTransId="{BE21EBE9-06B3-43E9-8072-1E89FC482164}"/>
    <dgm:cxn modelId="{043362FC-9C7C-4577-86AC-9A0E84FD8556}" type="presOf" srcId="{FC1BAC42-C10D-4251-9547-829B767A4572}" destId="{2343F97F-8136-4CC2-B4D4-C02B0FD31401}" srcOrd="0" destOrd="0" presId="urn:microsoft.com/office/officeart/2005/8/layout/process5"/>
    <dgm:cxn modelId="{73AF7425-2988-48D4-B861-6700FD88E59D}" srcId="{9B377D28-9695-4238-8613-6C69AF349933}" destId="{05DB93FB-D6CB-4EA2-A404-F46E54E256BB}" srcOrd="1" destOrd="0" parTransId="{85CF713A-FE70-4238-9ABF-BAC3F974B77A}" sibTransId="{960353F9-3265-439D-9D90-D17866684A65}"/>
    <dgm:cxn modelId="{FD11121E-25BA-4202-9A29-52973C4E8D29}" type="presOf" srcId="{960353F9-3265-439D-9D90-D17866684A65}" destId="{729E312F-6F2D-45AF-8902-4BDA5BE90721}" srcOrd="0" destOrd="0" presId="urn:microsoft.com/office/officeart/2005/8/layout/process5"/>
    <dgm:cxn modelId="{0BDA4843-9795-499A-ABBD-4611C05546E5}" type="presOf" srcId="{BE21EBE9-06B3-43E9-8072-1E89FC482164}" destId="{CCAD212C-2940-4CE8-846C-D12564E8B18A}" srcOrd="0" destOrd="0" presId="urn:microsoft.com/office/officeart/2005/8/layout/process5"/>
    <dgm:cxn modelId="{335A0FE4-3CA1-49E8-84D8-5FBF97C9823D}" type="presOf" srcId="{BE21EBE9-06B3-43E9-8072-1E89FC482164}" destId="{24C23A2D-7D25-41F5-BEDF-B2F92E5B3D24}" srcOrd="1" destOrd="0" presId="urn:microsoft.com/office/officeart/2005/8/layout/process5"/>
    <dgm:cxn modelId="{A5FD33D8-9A6E-4A62-9145-3449F6CC68E1}" type="presOf" srcId="{05DB93FB-D6CB-4EA2-A404-F46E54E256BB}" destId="{3A4398CD-6DBB-4132-84E5-98BD63A87915}" srcOrd="0" destOrd="0" presId="urn:microsoft.com/office/officeart/2005/8/layout/process5"/>
    <dgm:cxn modelId="{55CE92AB-595D-4A13-AF40-6BD64D8DE6EB}" type="presOf" srcId="{9B377D28-9695-4238-8613-6C69AF349933}" destId="{0E49DFDE-E21B-4465-85C8-3C0A41635FAA}" srcOrd="0" destOrd="0" presId="urn:microsoft.com/office/officeart/2005/8/layout/process5"/>
    <dgm:cxn modelId="{E2AF225A-6D09-4846-B6DE-A7AEA8CF9FE2}" srcId="{9B377D28-9695-4238-8613-6C69AF349933}" destId="{6ABD1236-05E2-4D60-ACDA-0F7C1FA65C6F}" srcOrd="2" destOrd="0" parTransId="{A22D584A-5628-4ADB-80DF-B6093730766E}" sibTransId="{050CF201-BCD8-4CAA-8BE0-49D7497611E0}"/>
    <dgm:cxn modelId="{9B6DCE02-FCED-4BDC-9C9C-8514B0704DB0}" type="presOf" srcId="{6ABD1236-05E2-4D60-ACDA-0F7C1FA65C6F}" destId="{54FC803B-A55C-44FA-96AD-2039B5937E1F}" srcOrd="0" destOrd="0" presId="urn:microsoft.com/office/officeart/2005/8/layout/process5"/>
    <dgm:cxn modelId="{740B5337-F112-4524-A6BF-C5B4D6B87A86}" type="presOf" srcId="{960353F9-3265-439D-9D90-D17866684A65}" destId="{D04BE461-D77E-4630-B6BD-09B2A70563E4}" srcOrd="1" destOrd="0" presId="urn:microsoft.com/office/officeart/2005/8/layout/process5"/>
    <dgm:cxn modelId="{183E6BBF-091A-410F-80F2-DC8D042350A6}" type="presParOf" srcId="{0E49DFDE-E21B-4465-85C8-3C0A41635FAA}" destId="{2343F97F-8136-4CC2-B4D4-C02B0FD31401}" srcOrd="0" destOrd="0" presId="urn:microsoft.com/office/officeart/2005/8/layout/process5"/>
    <dgm:cxn modelId="{18A2803E-5E44-4AA2-9E6C-80A7ED1B0162}" type="presParOf" srcId="{0E49DFDE-E21B-4465-85C8-3C0A41635FAA}" destId="{CCAD212C-2940-4CE8-846C-D12564E8B18A}" srcOrd="1" destOrd="0" presId="urn:microsoft.com/office/officeart/2005/8/layout/process5"/>
    <dgm:cxn modelId="{8FC8FD37-701D-415C-AAF2-1DCBE60D731E}" type="presParOf" srcId="{CCAD212C-2940-4CE8-846C-D12564E8B18A}" destId="{24C23A2D-7D25-41F5-BEDF-B2F92E5B3D24}" srcOrd="0" destOrd="0" presId="urn:microsoft.com/office/officeart/2005/8/layout/process5"/>
    <dgm:cxn modelId="{7AABC20A-E668-4034-B910-D1F9F71B273B}" type="presParOf" srcId="{0E49DFDE-E21B-4465-85C8-3C0A41635FAA}" destId="{3A4398CD-6DBB-4132-84E5-98BD63A87915}" srcOrd="2" destOrd="0" presId="urn:microsoft.com/office/officeart/2005/8/layout/process5"/>
    <dgm:cxn modelId="{881A5271-B777-4386-9B35-7F894973561A}" type="presParOf" srcId="{0E49DFDE-E21B-4465-85C8-3C0A41635FAA}" destId="{729E312F-6F2D-45AF-8902-4BDA5BE90721}" srcOrd="3" destOrd="0" presId="urn:microsoft.com/office/officeart/2005/8/layout/process5"/>
    <dgm:cxn modelId="{485E7368-C806-4A98-9566-7703CB49D15C}" type="presParOf" srcId="{729E312F-6F2D-45AF-8902-4BDA5BE90721}" destId="{D04BE461-D77E-4630-B6BD-09B2A70563E4}" srcOrd="0" destOrd="0" presId="urn:microsoft.com/office/officeart/2005/8/layout/process5"/>
    <dgm:cxn modelId="{4A42AAD6-A7BB-4231-AFF8-57B204055B00}" type="presParOf" srcId="{0E49DFDE-E21B-4465-85C8-3C0A41635FAA}" destId="{54FC803B-A55C-44FA-96AD-2039B5937E1F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5D15F7-0C3A-45BE-9575-53B4632F2618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1A0760-CE0F-4DF6-BF5B-3855872C1907}">
      <dgm:prSet phldrT="[Text]"/>
      <dgm:spPr/>
      <dgm:t>
        <a:bodyPr/>
        <a:lstStyle/>
        <a:p>
          <a:r>
            <a:rPr lang="en-US" dirty="0" smtClean="0"/>
            <a:t>Check rotor r1, get notch position</a:t>
          </a:r>
          <a:endParaRPr lang="en-US" dirty="0"/>
        </a:p>
      </dgm:t>
    </dgm:pt>
    <dgm:pt modelId="{BB062DE7-0C11-4DD3-8DF1-CA87DDCC448B}" type="parTrans" cxnId="{7C28D6FB-F846-447A-ACC1-797863A472E2}">
      <dgm:prSet/>
      <dgm:spPr/>
      <dgm:t>
        <a:bodyPr/>
        <a:lstStyle/>
        <a:p>
          <a:endParaRPr lang="en-US"/>
        </a:p>
      </dgm:t>
    </dgm:pt>
    <dgm:pt modelId="{C275FED3-3833-4885-B0FA-40C6C84D1DF3}" type="sibTrans" cxnId="{7C28D6FB-F846-447A-ACC1-797863A472E2}">
      <dgm:prSet/>
      <dgm:spPr/>
      <dgm:t>
        <a:bodyPr/>
        <a:lstStyle/>
        <a:p>
          <a:endParaRPr lang="en-US"/>
        </a:p>
      </dgm:t>
    </dgm:pt>
    <dgm:pt modelId="{4E7BBB37-29AD-4C7E-AC73-1CDF1AA02954}">
      <dgm:prSet phldrT="[Text]"/>
      <dgm:spPr/>
      <dgm:t>
        <a:bodyPr/>
        <a:lstStyle/>
        <a:p>
          <a:r>
            <a:rPr lang="en-US" dirty="0" smtClean="0"/>
            <a:t>Check rotor r2, get notch position</a:t>
          </a:r>
          <a:endParaRPr lang="en-US" dirty="0"/>
        </a:p>
      </dgm:t>
    </dgm:pt>
    <dgm:pt modelId="{019354BA-A36F-4E8C-BEB6-B1E9795DF108}" type="parTrans" cxnId="{4A192715-47B6-482B-BE0E-8E7B3D0ACFCA}">
      <dgm:prSet/>
      <dgm:spPr/>
    </dgm:pt>
    <dgm:pt modelId="{79C5320D-F679-4FD0-9E28-7CD54C66A5A1}" type="sibTrans" cxnId="{4A192715-47B6-482B-BE0E-8E7B3D0ACFCA}">
      <dgm:prSet/>
      <dgm:spPr/>
      <dgm:t>
        <a:bodyPr/>
        <a:lstStyle/>
        <a:p>
          <a:endParaRPr lang="en-US"/>
        </a:p>
      </dgm:t>
    </dgm:pt>
    <dgm:pt modelId="{8062771E-F2D3-448F-A7B3-AF67736A9659}">
      <dgm:prSet phldrT="[Text]"/>
      <dgm:spPr/>
      <dgm:t>
        <a:bodyPr/>
        <a:lstStyle/>
        <a:p>
          <a:r>
            <a:rPr lang="en-US" dirty="0" smtClean="0"/>
            <a:t>Check rotor r3, get notch position</a:t>
          </a:r>
          <a:endParaRPr lang="en-US" dirty="0"/>
        </a:p>
      </dgm:t>
    </dgm:pt>
    <dgm:pt modelId="{6BFCD745-6F72-4CFB-AB68-63E4C4C4109E}" type="parTrans" cxnId="{C1E2BDC2-8C69-4D01-97AE-DCE66CA2BF58}">
      <dgm:prSet/>
      <dgm:spPr/>
    </dgm:pt>
    <dgm:pt modelId="{1C00C077-43C6-4FC5-B4C7-AE8217665D99}" type="sibTrans" cxnId="{C1E2BDC2-8C69-4D01-97AE-DCE66CA2BF58}">
      <dgm:prSet/>
      <dgm:spPr/>
      <dgm:t>
        <a:bodyPr/>
        <a:lstStyle/>
        <a:p>
          <a:endParaRPr lang="en-US"/>
        </a:p>
      </dgm:t>
    </dgm:pt>
    <dgm:pt modelId="{35697E63-4DCE-4E28-9297-305558CCDB60}">
      <dgm:prSet phldrT="[Text]"/>
      <dgm:spPr/>
      <dgm:t>
        <a:bodyPr/>
        <a:lstStyle/>
        <a:p>
          <a:r>
            <a:rPr lang="en-US" dirty="0" smtClean="0"/>
            <a:t>Rotate depends on condition</a:t>
          </a:r>
          <a:endParaRPr lang="en-US" dirty="0"/>
        </a:p>
      </dgm:t>
    </dgm:pt>
    <dgm:pt modelId="{CC0F4A18-A6BF-48DA-AC59-42ABCEAF083E}" type="parTrans" cxnId="{8BCEF2BD-3E1D-491B-8780-FEE66EE7AE04}">
      <dgm:prSet/>
      <dgm:spPr/>
    </dgm:pt>
    <dgm:pt modelId="{B46D416D-FB40-41DA-B834-3D8A4B3F5F36}" type="sibTrans" cxnId="{8BCEF2BD-3E1D-491B-8780-FEE66EE7AE04}">
      <dgm:prSet/>
      <dgm:spPr/>
    </dgm:pt>
    <dgm:pt modelId="{EF4137C9-714C-4798-8392-7EC79336EF8C}" type="pres">
      <dgm:prSet presAssocID="{BA5D15F7-0C3A-45BE-9575-53B4632F261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D20C74-820A-4D4F-B80C-28E560E85796}" type="pres">
      <dgm:prSet presAssocID="{381A0760-CE0F-4DF6-BF5B-3855872C190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511C44-D781-4B9E-97F5-14A74ECA54B8}" type="pres">
      <dgm:prSet presAssocID="{C275FED3-3833-4885-B0FA-40C6C84D1DF3}" presName="sibTrans" presStyleLbl="sibTrans2D1" presStyleIdx="0" presStyleCnt="3"/>
      <dgm:spPr/>
      <dgm:t>
        <a:bodyPr/>
        <a:lstStyle/>
        <a:p>
          <a:endParaRPr lang="en-US"/>
        </a:p>
      </dgm:t>
    </dgm:pt>
    <dgm:pt modelId="{67B397CE-46AF-45AE-BFC3-197124A3BD0D}" type="pres">
      <dgm:prSet presAssocID="{C275FED3-3833-4885-B0FA-40C6C84D1DF3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6DB1BEC3-6035-4EAF-8D70-71EF42318270}" type="pres">
      <dgm:prSet presAssocID="{4E7BBB37-29AD-4C7E-AC73-1CDF1AA0295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52A7B9-8E70-42E4-8552-E4CA38DBE910}" type="pres">
      <dgm:prSet presAssocID="{79C5320D-F679-4FD0-9E28-7CD54C66A5A1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1BBC78D-EF54-4B35-9EBA-7DF679EF9A32}" type="pres">
      <dgm:prSet presAssocID="{79C5320D-F679-4FD0-9E28-7CD54C66A5A1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8248D50F-783B-4CF5-B654-1D9D4261B673}" type="pres">
      <dgm:prSet presAssocID="{8062771E-F2D3-448F-A7B3-AF67736A965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C653BA-F2B8-41C0-901B-91F639AFB033}" type="pres">
      <dgm:prSet presAssocID="{1C00C077-43C6-4FC5-B4C7-AE8217665D99}" presName="sibTrans" presStyleLbl="sibTrans2D1" presStyleIdx="2" presStyleCnt="3"/>
      <dgm:spPr/>
      <dgm:t>
        <a:bodyPr/>
        <a:lstStyle/>
        <a:p>
          <a:endParaRPr lang="en-US"/>
        </a:p>
      </dgm:t>
    </dgm:pt>
    <dgm:pt modelId="{05E02C30-E7EE-4A87-A0E5-D4B316FE6FD3}" type="pres">
      <dgm:prSet presAssocID="{1C00C077-43C6-4FC5-B4C7-AE8217665D99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B1F834F8-F4E8-410A-8ED1-703D2B0998E8}" type="pres">
      <dgm:prSet presAssocID="{35697E63-4DCE-4E28-9297-305558CCDB6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794DA5-8AC0-495D-A3FC-C355A69DA36C}" type="presOf" srcId="{79C5320D-F679-4FD0-9E28-7CD54C66A5A1}" destId="{F052A7B9-8E70-42E4-8552-E4CA38DBE910}" srcOrd="0" destOrd="0" presId="urn:microsoft.com/office/officeart/2005/8/layout/process5"/>
    <dgm:cxn modelId="{35A25BAE-4524-441C-9BEC-D587F28BF502}" type="presOf" srcId="{79C5320D-F679-4FD0-9E28-7CD54C66A5A1}" destId="{91BBC78D-EF54-4B35-9EBA-7DF679EF9A32}" srcOrd="1" destOrd="0" presId="urn:microsoft.com/office/officeart/2005/8/layout/process5"/>
    <dgm:cxn modelId="{18F58E63-8AF4-4363-B4BF-F09178BF4744}" type="presOf" srcId="{C275FED3-3833-4885-B0FA-40C6C84D1DF3}" destId="{67B397CE-46AF-45AE-BFC3-197124A3BD0D}" srcOrd="1" destOrd="0" presId="urn:microsoft.com/office/officeart/2005/8/layout/process5"/>
    <dgm:cxn modelId="{4A192715-47B6-482B-BE0E-8E7B3D0ACFCA}" srcId="{BA5D15F7-0C3A-45BE-9575-53B4632F2618}" destId="{4E7BBB37-29AD-4C7E-AC73-1CDF1AA02954}" srcOrd="1" destOrd="0" parTransId="{019354BA-A36F-4E8C-BEB6-B1E9795DF108}" sibTransId="{79C5320D-F679-4FD0-9E28-7CD54C66A5A1}"/>
    <dgm:cxn modelId="{FAAA6069-23A2-4C5A-9B6B-145F84FFCD3B}" type="presOf" srcId="{1C00C077-43C6-4FC5-B4C7-AE8217665D99}" destId="{BCC653BA-F2B8-41C0-901B-91F639AFB033}" srcOrd="0" destOrd="0" presId="urn:microsoft.com/office/officeart/2005/8/layout/process5"/>
    <dgm:cxn modelId="{F6208309-7709-45AC-8B2A-07B2C1062C58}" type="presOf" srcId="{BA5D15F7-0C3A-45BE-9575-53B4632F2618}" destId="{EF4137C9-714C-4798-8392-7EC79336EF8C}" srcOrd="0" destOrd="0" presId="urn:microsoft.com/office/officeart/2005/8/layout/process5"/>
    <dgm:cxn modelId="{4A9B3EF1-97C3-41EC-8EE8-2CA9577E4FEF}" type="presOf" srcId="{1C00C077-43C6-4FC5-B4C7-AE8217665D99}" destId="{05E02C30-E7EE-4A87-A0E5-D4B316FE6FD3}" srcOrd="1" destOrd="0" presId="urn:microsoft.com/office/officeart/2005/8/layout/process5"/>
    <dgm:cxn modelId="{A2CD0095-1BCE-4092-BC10-C81C03854EC6}" type="presOf" srcId="{381A0760-CE0F-4DF6-BF5B-3855872C1907}" destId="{A9D20C74-820A-4D4F-B80C-28E560E85796}" srcOrd="0" destOrd="0" presId="urn:microsoft.com/office/officeart/2005/8/layout/process5"/>
    <dgm:cxn modelId="{8BCEF2BD-3E1D-491B-8780-FEE66EE7AE04}" srcId="{BA5D15F7-0C3A-45BE-9575-53B4632F2618}" destId="{35697E63-4DCE-4E28-9297-305558CCDB60}" srcOrd="3" destOrd="0" parTransId="{CC0F4A18-A6BF-48DA-AC59-42ABCEAF083E}" sibTransId="{B46D416D-FB40-41DA-B834-3D8A4B3F5F36}"/>
    <dgm:cxn modelId="{B7A85378-5E05-47FB-B4B9-C1DB4B737343}" type="presOf" srcId="{8062771E-F2D3-448F-A7B3-AF67736A9659}" destId="{8248D50F-783B-4CF5-B654-1D9D4261B673}" srcOrd="0" destOrd="0" presId="urn:microsoft.com/office/officeart/2005/8/layout/process5"/>
    <dgm:cxn modelId="{7C28D6FB-F846-447A-ACC1-797863A472E2}" srcId="{BA5D15F7-0C3A-45BE-9575-53B4632F2618}" destId="{381A0760-CE0F-4DF6-BF5B-3855872C1907}" srcOrd="0" destOrd="0" parTransId="{BB062DE7-0C11-4DD3-8DF1-CA87DDCC448B}" sibTransId="{C275FED3-3833-4885-B0FA-40C6C84D1DF3}"/>
    <dgm:cxn modelId="{C7C0DBAC-B72D-4CFD-AED5-63AF85B9AEA6}" type="presOf" srcId="{C275FED3-3833-4885-B0FA-40C6C84D1DF3}" destId="{F7511C44-D781-4B9E-97F5-14A74ECA54B8}" srcOrd="0" destOrd="0" presId="urn:microsoft.com/office/officeart/2005/8/layout/process5"/>
    <dgm:cxn modelId="{28EBE426-D5E7-4489-A636-2ED3045B2B44}" type="presOf" srcId="{35697E63-4DCE-4E28-9297-305558CCDB60}" destId="{B1F834F8-F4E8-410A-8ED1-703D2B0998E8}" srcOrd="0" destOrd="0" presId="urn:microsoft.com/office/officeart/2005/8/layout/process5"/>
    <dgm:cxn modelId="{57DB1292-E245-4CE7-8E36-4853063316FC}" type="presOf" srcId="{4E7BBB37-29AD-4C7E-AC73-1CDF1AA02954}" destId="{6DB1BEC3-6035-4EAF-8D70-71EF42318270}" srcOrd="0" destOrd="0" presId="urn:microsoft.com/office/officeart/2005/8/layout/process5"/>
    <dgm:cxn modelId="{C1E2BDC2-8C69-4D01-97AE-DCE66CA2BF58}" srcId="{BA5D15F7-0C3A-45BE-9575-53B4632F2618}" destId="{8062771E-F2D3-448F-A7B3-AF67736A9659}" srcOrd="2" destOrd="0" parTransId="{6BFCD745-6F72-4CFB-AB68-63E4C4C4109E}" sibTransId="{1C00C077-43C6-4FC5-B4C7-AE8217665D99}"/>
    <dgm:cxn modelId="{3757F31F-CACD-4316-9C6F-9D0820F472D8}" type="presParOf" srcId="{EF4137C9-714C-4798-8392-7EC79336EF8C}" destId="{A9D20C74-820A-4D4F-B80C-28E560E85796}" srcOrd="0" destOrd="0" presId="urn:microsoft.com/office/officeart/2005/8/layout/process5"/>
    <dgm:cxn modelId="{35D6DBA9-137C-4329-8A73-9FB6A418F8FE}" type="presParOf" srcId="{EF4137C9-714C-4798-8392-7EC79336EF8C}" destId="{F7511C44-D781-4B9E-97F5-14A74ECA54B8}" srcOrd="1" destOrd="0" presId="urn:microsoft.com/office/officeart/2005/8/layout/process5"/>
    <dgm:cxn modelId="{660F4B37-62F6-4D1F-89F0-7915707CEC4A}" type="presParOf" srcId="{F7511C44-D781-4B9E-97F5-14A74ECA54B8}" destId="{67B397CE-46AF-45AE-BFC3-197124A3BD0D}" srcOrd="0" destOrd="0" presId="urn:microsoft.com/office/officeart/2005/8/layout/process5"/>
    <dgm:cxn modelId="{8C6EE224-AA46-45B0-8BCD-76E6D3FA6F60}" type="presParOf" srcId="{EF4137C9-714C-4798-8392-7EC79336EF8C}" destId="{6DB1BEC3-6035-4EAF-8D70-71EF42318270}" srcOrd="2" destOrd="0" presId="urn:microsoft.com/office/officeart/2005/8/layout/process5"/>
    <dgm:cxn modelId="{FD3180C8-0535-4076-A729-3D077B85BF3B}" type="presParOf" srcId="{EF4137C9-714C-4798-8392-7EC79336EF8C}" destId="{F052A7B9-8E70-42E4-8552-E4CA38DBE910}" srcOrd="3" destOrd="0" presId="urn:microsoft.com/office/officeart/2005/8/layout/process5"/>
    <dgm:cxn modelId="{0D649189-CE73-410E-BDBE-CE9418025357}" type="presParOf" srcId="{F052A7B9-8E70-42E4-8552-E4CA38DBE910}" destId="{91BBC78D-EF54-4B35-9EBA-7DF679EF9A32}" srcOrd="0" destOrd="0" presId="urn:microsoft.com/office/officeart/2005/8/layout/process5"/>
    <dgm:cxn modelId="{362D110D-1D06-40F7-9545-A656D8B93CF7}" type="presParOf" srcId="{EF4137C9-714C-4798-8392-7EC79336EF8C}" destId="{8248D50F-783B-4CF5-B654-1D9D4261B673}" srcOrd="4" destOrd="0" presId="urn:microsoft.com/office/officeart/2005/8/layout/process5"/>
    <dgm:cxn modelId="{F52DB134-A23F-4789-B745-08D96CB36D3F}" type="presParOf" srcId="{EF4137C9-714C-4798-8392-7EC79336EF8C}" destId="{BCC653BA-F2B8-41C0-901B-91F639AFB033}" srcOrd="5" destOrd="0" presId="urn:microsoft.com/office/officeart/2005/8/layout/process5"/>
    <dgm:cxn modelId="{2130DD9C-8506-4542-8ED1-7D9E75E2C582}" type="presParOf" srcId="{BCC653BA-F2B8-41C0-901B-91F639AFB033}" destId="{05E02C30-E7EE-4A87-A0E5-D4B316FE6FD3}" srcOrd="0" destOrd="0" presId="urn:microsoft.com/office/officeart/2005/8/layout/process5"/>
    <dgm:cxn modelId="{58E15FB5-F5FD-407E-A64C-DAC91CC78B65}" type="presParOf" srcId="{EF4137C9-714C-4798-8392-7EC79336EF8C}" destId="{B1F834F8-F4E8-410A-8ED1-703D2B0998E8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7D9DB-9D16-4131-8913-89A78CEED43C}">
      <dsp:nvSpPr>
        <dsp:cNvPr id="0" name=""/>
        <dsp:cNvSpPr/>
      </dsp:nvSpPr>
      <dsp:spPr>
        <a:xfrm>
          <a:off x="2250" y="1500"/>
          <a:ext cx="6091499" cy="19486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900" kern="1200" dirty="0" err="1" smtClean="0"/>
            <a:t>EnigmaMachine</a:t>
          </a:r>
          <a:endParaRPr lang="en-US" sz="5900" kern="1200" dirty="0"/>
        </a:p>
      </dsp:txBody>
      <dsp:txXfrm>
        <a:off x="59324" y="58574"/>
        <a:ext cx="5977351" cy="1834508"/>
      </dsp:txXfrm>
    </dsp:sp>
    <dsp:sp modelId="{32E79E07-640C-4FB8-A229-EC534A76D0B9}">
      <dsp:nvSpPr>
        <dsp:cNvPr id="0" name=""/>
        <dsp:cNvSpPr/>
      </dsp:nvSpPr>
      <dsp:spPr>
        <a:xfrm>
          <a:off x="2250" y="2113843"/>
          <a:ext cx="2922984" cy="19486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Rotor</a:t>
          </a:r>
          <a:endParaRPr lang="en-US" sz="4700" kern="1200" dirty="0"/>
        </a:p>
      </dsp:txBody>
      <dsp:txXfrm>
        <a:off x="59324" y="2170917"/>
        <a:ext cx="2808836" cy="1834508"/>
      </dsp:txXfrm>
    </dsp:sp>
    <dsp:sp modelId="{578DA6A3-96C2-449C-988D-AEDAE45354D4}">
      <dsp:nvSpPr>
        <dsp:cNvPr id="0" name=""/>
        <dsp:cNvSpPr/>
      </dsp:nvSpPr>
      <dsp:spPr>
        <a:xfrm>
          <a:off x="3170765" y="2113843"/>
          <a:ext cx="2922984" cy="19486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Reflector</a:t>
          </a:r>
          <a:endParaRPr lang="en-US" sz="4700" kern="1200" dirty="0"/>
        </a:p>
      </dsp:txBody>
      <dsp:txXfrm>
        <a:off x="3227839" y="2170917"/>
        <a:ext cx="2808836" cy="18345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FD13A2-5A9E-4C66-847B-CF3AFC5C1D0C}">
      <dsp:nvSpPr>
        <dsp:cNvPr id="0" name=""/>
        <dsp:cNvSpPr/>
      </dsp:nvSpPr>
      <dsp:spPr>
        <a:xfrm>
          <a:off x="342751" y="2282"/>
          <a:ext cx="2825874" cy="1695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Read a character</a:t>
          </a:r>
          <a:endParaRPr lang="en-US" sz="4200" kern="1200" dirty="0"/>
        </a:p>
      </dsp:txBody>
      <dsp:txXfrm>
        <a:off x="392411" y="51942"/>
        <a:ext cx="2726554" cy="1596204"/>
      </dsp:txXfrm>
    </dsp:sp>
    <dsp:sp modelId="{570B8D73-96DA-4896-AA9D-DCABB5063689}">
      <dsp:nvSpPr>
        <dsp:cNvPr id="0" name=""/>
        <dsp:cNvSpPr/>
      </dsp:nvSpPr>
      <dsp:spPr>
        <a:xfrm>
          <a:off x="3417302" y="499636"/>
          <a:ext cx="599085" cy="7008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/>
        </a:p>
      </dsp:txBody>
      <dsp:txXfrm>
        <a:off x="3417302" y="639799"/>
        <a:ext cx="419360" cy="420490"/>
      </dsp:txXfrm>
    </dsp:sp>
    <dsp:sp modelId="{C114C637-CA5B-4E36-957D-2FEF7F1A7B42}">
      <dsp:nvSpPr>
        <dsp:cNvPr id="0" name=""/>
        <dsp:cNvSpPr/>
      </dsp:nvSpPr>
      <dsp:spPr>
        <a:xfrm>
          <a:off x="4298974" y="2282"/>
          <a:ext cx="2825874" cy="1695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process</a:t>
          </a:r>
          <a:endParaRPr lang="en-US" sz="4200" kern="1200" dirty="0"/>
        </a:p>
      </dsp:txBody>
      <dsp:txXfrm>
        <a:off x="4348634" y="51942"/>
        <a:ext cx="2726554" cy="1596204"/>
      </dsp:txXfrm>
    </dsp:sp>
    <dsp:sp modelId="{3F236C5A-D037-4939-93B5-CB7CB509BBAB}">
      <dsp:nvSpPr>
        <dsp:cNvPr id="0" name=""/>
        <dsp:cNvSpPr/>
      </dsp:nvSpPr>
      <dsp:spPr>
        <a:xfrm rot="5400000">
          <a:off x="5412369" y="1895617"/>
          <a:ext cx="599085" cy="7008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/>
        </a:p>
      </dsp:txBody>
      <dsp:txXfrm rot="-5400000">
        <a:off x="5501667" y="1946483"/>
        <a:ext cx="420490" cy="419360"/>
      </dsp:txXfrm>
    </dsp:sp>
    <dsp:sp modelId="{6F298F0A-3B85-40FD-B2D8-044EF7B2E743}">
      <dsp:nvSpPr>
        <dsp:cNvPr id="0" name=""/>
        <dsp:cNvSpPr/>
      </dsp:nvSpPr>
      <dsp:spPr>
        <a:xfrm>
          <a:off x="4298974" y="2828156"/>
          <a:ext cx="2825874" cy="1695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Return a character</a:t>
          </a:r>
        </a:p>
      </dsp:txBody>
      <dsp:txXfrm>
        <a:off x="4348634" y="2877816"/>
        <a:ext cx="2726554" cy="1596204"/>
      </dsp:txXfrm>
    </dsp:sp>
    <dsp:sp modelId="{508CDCA1-35F6-41BE-B01B-2507F7821AC2}">
      <dsp:nvSpPr>
        <dsp:cNvPr id="0" name=""/>
        <dsp:cNvSpPr/>
      </dsp:nvSpPr>
      <dsp:spPr>
        <a:xfrm rot="10800000">
          <a:off x="3451212" y="3325510"/>
          <a:ext cx="599085" cy="7008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/>
        </a:p>
      </dsp:txBody>
      <dsp:txXfrm rot="10800000">
        <a:off x="3630937" y="3465673"/>
        <a:ext cx="419360" cy="420490"/>
      </dsp:txXfrm>
    </dsp:sp>
    <dsp:sp modelId="{98CB5206-8234-4DE0-8DC8-D8CCBDE79A5B}">
      <dsp:nvSpPr>
        <dsp:cNvPr id="0" name=""/>
        <dsp:cNvSpPr/>
      </dsp:nvSpPr>
      <dsp:spPr>
        <a:xfrm>
          <a:off x="342751" y="2828156"/>
          <a:ext cx="2825874" cy="1695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Check and rotate</a:t>
          </a:r>
        </a:p>
      </dsp:txBody>
      <dsp:txXfrm>
        <a:off x="392411" y="2877816"/>
        <a:ext cx="2726554" cy="15962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167B77-A696-47A9-BA5A-4D5C5685969A}">
      <dsp:nvSpPr>
        <dsp:cNvPr id="0" name=""/>
        <dsp:cNvSpPr/>
      </dsp:nvSpPr>
      <dsp:spPr>
        <a:xfrm>
          <a:off x="429168" y="1917"/>
          <a:ext cx="1739279" cy="1043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Input panel</a:t>
          </a:r>
          <a:endParaRPr lang="en-US" sz="2500" kern="1200" dirty="0"/>
        </a:p>
      </dsp:txBody>
      <dsp:txXfrm>
        <a:off x="459733" y="32482"/>
        <a:ext cx="1678149" cy="982437"/>
      </dsp:txXfrm>
    </dsp:sp>
    <dsp:sp modelId="{0B531F6C-857A-47F1-96C5-70110D4CE142}">
      <dsp:nvSpPr>
        <dsp:cNvPr id="0" name=""/>
        <dsp:cNvSpPr/>
      </dsp:nvSpPr>
      <dsp:spPr>
        <a:xfrm>
          <a:off x="2321504" y="308030"/>
          <a:ext cx="368727" cy="431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2321504" y="394298"/>
        <a:ext cx="258109" cy="258805"/>
      </dsp:txXfrm>
    </dsp:sp>
    <dsp:sp modelId="{BFFE4A7F-E38C-4F0B-9558-95DC59A75227}">
      <dsp:nvSpPr>
        <dsp:cNvPr id="0" name=""/>
        <dsp:cNvSpPr/>
      </dsp:nvSpPr>
      <dsp:spPr>
        <a:xfrm>
          <a:off x="2864160" y="1917"/>
          <a:ext cx="1739279" cy="1043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Rightmost rotor</a:t>
          </a:r>
          <a:endParaRPr lang="en-US" sz="2500" kern="1200" dirty="0"/>
        </a:p>
      </dsp:txBody>
      <dsp:txXfrm>
        <a:off x="2894725" y="32482"/>
        <a:ext cx="1678149" cy="982437"/>
      </dsp:txXfrm>
    </dsp:sp>
    <dsp:sp modelId="{7D6A83A9-F16F-4A35-A376-0C967531A77B}">
      <dsp:nvSpPr>
        <dsp:cNvPr id="0" name=""/>
        <dsp:cNvSpPr/>
      </dsp:nvSpPr>
      <dsp:spPr>
        <a:xfrm>
          <a:off x="4756496" y="308030"/>
          <a:ext cx="368727" cy="431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4756496" y="394298"/>
        <a:ext cx="258109" cy="258805"/>
      </dsp:txXfrm>
    </dsp:sp>
    <dsp:sp modelId="{ED80A073-E2BE-42EB-889E-84D2EAD1A8E2}">
      <dsp:nvSpPr>
        <dsp:cNvPr id="0" name=""/>
        <dsp:cNvSpPr/>
      </dsp:nvSpPr>
      <dsp:spPr>
        <a:xfrm>
          <a:off x="5299151" y="1917"/>
          <a:ext cx="1739279" cy="1043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Middle rotor</a:t>
          </a:r>
          <a:endParaRPr lang="en-US" sz="2500" kern="1200" dirty="0"/>
        </a:p>
      </dsp:txBody>
      <dsp:txXfrm>
        <a:off x="5329716" y="32482"/>
        <a:ext cx="1678149" cy="982437"/>
      </dsp:txXfrm>
    </dsp:sp>
    <dsp:sp modelId="{A36CA135-C234-4A85-8D12-B6997B49ED5A}">
      <dsp:nvSpPr>
        <dsp:cNvPr id="0" name=""/>
        <dsp:cNvSpPr/>
      </dsp:nvSpPr>
      <dsp:spPr>
        <a:xfrm rot="5400000">
          <a:off x="5984428" y="1167235"/>
          <a:ext cx="368727" cy="431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 rot="-5400000">
        <a:off x="6039389" y="1198542"/>
        <a:ext cx="258805" cy="258109"/>
      </dsp:txXfrm>
    </dsp:sp>
    <dsp:sp modelId="{51FC3A3F-091E-41F0-AC4D-6E9D171AAB34}">
      <dsp:nvSpPr>
        <dsp:cNvPr id="0" name=""/>
        <dsp:cNvSpPr/>
      </dsp:nvSpPr>
      <dsp:spPr>
        <a:xfrm>
          <a:off x="5299151" y="1741197"/>
          <a:ext cx="1739279" cy="1043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Leftmost rotor</a:t>
          </a:r>
          <a:endParaRPr lang="en-US" sz="2500" kern="1200" dirty="0"/>
        </a:p>
      </dsp:txBody>
      <dsp:txXfrm>
        <a:off x="5329716" y="1771762"/>
        <a:ext cx="1678149" cy="982437"/>
      </dsp:txXfrm>
    </dsp:sp>
    <dsp:sp modelId="{F5DB7126-CD77-4B87-BE21-0468F975FD61}">
      <dsp:nvSpPr>
        <dsp:cNvPr id="0" name=""/>
        <dsp:cNvSpPr/>
      </dsp:nvSpPr>
      <dsp:spPr>
        <a:xfrm rot="10800000">
          <a:off x="4777367" y="2047310"/>
          <a:ext cx="368727" cy="431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 rot="10800000">
        <a:off x="4887985" y="2133578"/>
        <a:ext cx="258109" cy="258805"/>
      </dsp:txXfrm>
    </dsp:sp>
    <dsp:sp modelId="{78DAE820-5300-42F0-A259-34CB2503781C}">
      <dsp:nvSpPr>
        <dsp:cNvPr id="0" name=""/>
        <dsp:cNvSpPr/>
      </dsp:nvSpPr>
      <dsp:spPr>
        <a:xfrm>
          <a:off x="2864160" y="1741197"/>
          <a:ext cx="1739279" cy="1043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Reflector</a:t>
          </a:r>
          <a:endParaRPr lang="en-US" sz="2500" kern="1200" dirty="0"/>
        </a:p>
      </dsp:txBody>
      <dsp:txXfrm>
        <a:off x="2894725" y="1771762"/>
        <a:ext cx="1678149" cy="982437"/>
      </dsp:txXfrm>
    </dsp:sp>
    <dsp:sp modelId="{FFC1F67E-0FD1-4E88-B643-20194FD33BCA}">
      <dsp:nvSpPr>
        <dsp:cNvPr id="0" name=""/>
        <dsp:cNvSpPr/>
      </dsp:nvSpPr>
      <dsp:spPr>
        <a:xfrm rot="10800000">
          <a:off x="2342376" y="2047310"/>
          <a:ext cx="368727" cy="431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 rot="10800000">
        <a:off x="2452994" y="2133578"/>
        <a:ext cx="258109" cy="258805"/>
      </dsp:txXfrm>
    </dsp:sp>
    <dsp:sp modelId="{D1738A22-439A-4A14-823A-C6537F3705B1}">
      <dsp:nvSpPr>
        <dsp:cNvPr id="0" name=""/>
        <dsp:cNvSpPr/>
      </dsp:nvSpPr>
      <dsp:spPr>
        <a:xfrm>
          <a:off x="429168" y="1741197"/>
          <a:ext cx="1739279" cy="1043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Leftmost rotor</a:t>
          </a:r>
          <a:endParaRPr lang="en-US" sz="2500" kern="1200" dirty="0"/>
        </a:p>
      </dsp:txBody>
      <dsp:txXfrm>
        <a:off x="459733" y="1771762"/>
        <a:ext cx="1678149" cy="982437"/>
      </dsp:txXfrm>
    </dsp:sp>
    <dsp:sp modelId="{4F2F6121-FA3D-40B7-AAAD-64063FE79CAB}">
      <dsp:nvSpPr>
        <dsp:cNvPr id="0" name=""/>
        <dsp:cNvSpPr/>
      </dsp:nvSpPr>
      <dsp:spPr>
        <a:xfrm rot="5400000">
          <a:off x="1114444" y="2906515"/>
          <a:ext cx="368727" cy="431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 rot="-5400000">
        <a:off x="1169405" y="2937822"/>
        <a:ext cx="258805" cy="258109"/>
      </dsp:txXfrm>
    </dsp:sp>
    <dsp:sp modelId="{431C346F-2D3C-4E56-80FD-9C95F610CB66}">
      <dsp:nvSpPr>
        <dsp:cNvPr id="0" name=""/>
        <dsp:cNvSpPr/>
      </dsp:nvSpPr>
      <dsp:spPr>
        <a:xfrm>
          <a:off x="429168" y="3480477"/>
          <a:ext cx="1739279" cy="1043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Middle rotor</a:t>
          </a:r>
          <a:endParaRPr lang="en-US" sz="2500" kern="1200" dirty="0"/>
        </a:p>
      </dsp:txBody>
      <dsp:txXfrm>
        <a:off x="459733" y="3511042"/>
        <a:ext cx="1678149" cy="982437"/>
      </dsp:txXfrm>
    </dsp:sp>
    <dsp:sp modelId="{0EFD6971-A552-423A-8FE1-14C62B062C81}">
      <dsp:nvSpPr>
        <dsp:cNvPr id="0" name=""/>
        <dsp:cNvSpPr/>
      </dsp:nvSpPr>
      <dsp:spPr>
        <a:xfrm>
          <a:off x="2321504" y="3786590"/>
          <a:ext cx="368727" cy="431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2321504" y="3872858"/>
        <a:ext cx="258109" cy="258805"/>
      </dsp:txXfrm>
    </dsp:sp>
    <dsp:sp modelId="{6BC3701E-8F95-4504-A519-F80C289D7F83}">
      <dsp:nvSpPr>
        <dsp:cNvPr id="0" name=""/>
        <dsp:cNvSpPr/>
      </dsp:nvSpPr>
      <dsp:spPr>
        <a:xfrm>
          <a:off x="2864160" y="3480477"/>
          <a:ext cx="1739279" cy="1043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Rightmost rotor</a:t>
          </a:r>
          <a:endParaRPr lang="en-US" sz="2500" kern="1200" dirty="0"/>
        </a:p>
      </dsp:txBody>
      <dsp:txXfrm>
        <a:off x="2894725" y="3511042"/>
        <a:ext cx="1678149" cy="982437"/>
      </dsp:txXfrm>
    </dsp:sp>
    <dsp:sp modelId="{30C0EFCA-F842-404A-A57A-F58504F8211B}">
      <dsp:nvSpPr>
        <dsp:cNvPr id="0" name=""/>
        <dsp:cNvSpPr/>
      </dsp:nvSpPr>
      <dsp:spPr>
        <a:xfrm>
          <a:off x="4756496" y="3786590"/>
          <a:ext cx="368727" cy="431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4756496" y="3872858"/>
        <a:ext cx="258109" cy="258805"/>
      </dsp:txXfrm>
    </dsp:sp>
    <dsp:sp modelId="{A5E6B141-B092-48EC-8EAA-3F9E2DC18850}">
      <dsp:nvSpPr>
        <dsp:cNvPr id="0" name=""/>
        <dsp:cNvSpPr/>
      </dsp:nvSpPr>
      <dsp:spPr>
        <a:xfrm>
          <a:off x="5299151" y="3480477"/>
          <a:ext cx="1739279" cy="1043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Output </a:t>
          </a:r>
          <a:r>
            <a:rPr lang="en-US" sz="2500" kern="1200" dirty="0" err="1" smtClean="0"/>
            <a:t>panal</a:t>
          </a:r>
          <a:r>
            <a:rPr lang="en-US" sz="2500" kern="1200" dirty="0" smtClean="0"/>
            <a:t> </a:t>
          </a:r>
          <a:endParaRPr lang="en-US" sz="2500" kern="1200" dirty="0"/>
        </a:p>
      </dsp:txBody>
      <dsp:txXfrm>
        <a:off x="5329716" y="3511042"/>
        <a:ext cx="1678149" cy="9824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3F97F-8136-4CC2-B4D4-C02B0FD31401}">
      <dsp:nvSpPr>
        <dsp:cNvPr id="0" name=""/>
        <dsp:cNvSpPr/>
      </dsp:nvSpPr>
      <dsp:spPr>
        <a:xfrm>
          <a:off x="342751" y="2282"/>
          <a:ext cx="2825874" cy="1695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Input</a:t>
          </a:r>
          <a:endParaRPr lang="en-US" sz="4800" kern="1200" dirty="0"/>
        </a:p>
      </dsp:txBody>
      <dsp:txXfrm>
        <a:off x="392411" y="51942"/>
        <a:ext cx="2726554" cy="1596204"/>
      </dsp:txXfrm>
    </dsp:sp>
    <dsp:sp modelId="{CCAD212C-2940-4CE8-846C-D12564E8B18A}">
      <dsp:nvSpPr>
        <dsp:cNvPr id="0" name=""/>
        <dsp:cNvSpPr/>
      </dsp:nvSpPr>
      <dsp:spPr>
        <a:xfrm>
          <a:off x="3417302" y="499636"/>
          <a:ext cx="599085" cy="7008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/>
        </a:p>
      </dsp:txBody>
      <dsp:txXfrm>
        <a:off x="3417302" y="639799"/>
        <a:ext cx="419360" cy="420490"/>
      </dsp:txXfrm>
    </dsp:sp>
    <dsp:sp modelId="{3A4398CD-6DBB-4132-84E5-98BD63A87915}">
      <dsp:nvSpPr>
        <dsp:cNvPr id="0" name=""/>
        <dsp:cNvSpPr/>
      </dsp:nvSpPr>
      <dsp:spPr>
        <a:xfrm>
          <a:off x="4298974" y="2282"/>
          <a:ext cx="2825874" cy="1695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Mapping</a:t>
          </a:r>
          <a:endParaRPr lang="en-US" sz="4800" kern="1200" dirty="0"/>
        </a:p>
      </dsp:txBody>
      <dsp:txXfrm>
        <a:off x="4348634" y="51942"/>
        <a:ext cx="2726554" cy="1596204"/>
      </dsp:txXfrm>
    </dsp:sp>
    <dsp:sp modelId="{729E312F-6F2D-45AF-8902-4BDA5BE90721}">
      <dsp:nvSpPr>
        <dsp:cNvPr id="0" name=""/>
        <dsp:cNvSpPr/>
      </dsp:nvSpPr>
      <dsp:spPr>
        <a:xfrm rot="5400000">
          <a:off x="5412369" y="1895617"/>
          <a:ext cx="599085" cy="7008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/>
        </a:p>
      </dsp:txBody>
      <dsp:txXfrm rot="-5400000">
        <a:off x="5501667" y="1946483"/>
        <a:ext cx="420490" cy="419360"/>
      </dsp:txXfrm>
    </dsp:sp>
    <dsp:sp modelId="{54FC803B-A55C-44FA-96AD-2039B5937E1F}">
      <dsp:nvSpPr>
        <dsp:cNvPr id="0" name=""/>
        <dsp:cNvSpPr/>
      </dsp:nvSpPr>
      <dsp:spPr>
        <a:xfrm>
          <a:off x="4298974" y="2828156"/>
          <a:ext cx="2825874" cy="1695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Output</a:t>
          </a:r>
          <a:endParaRPr lang="en-US" sz="4800" kern="1200" dirty="0"/>
        </a:p>
      </dsp:txBody>
      <dsp:txXfrm>
        <a:off x="4348634" y="2877816"/>
        <a:ext cx="2726554" cy="15962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D20C74-820A-4D4F-B80C-28E560E85796}">
      <dsp:nvSpPr>
        <dsp:cNvPr id="0" name=""/>
        <dsp:cNvSpPr/>
      </dsp:nvSpPr>
      <dsp:spPr>
        <a:xfrm>
          <a:off x="342751" y="2282"/>
          <a:ext cx="2825874" cy="1695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Check rotor r1, get notch position</a:t>
          </a:r>
          <a:endParaRPr lang="en-US" sz="3300" kern="1200" dirty="0"/>
        </a:p>
      </dsp:txBody>
      <dsp:txXfrm>
        <a:off x="392411" y="51942"/>
        <a:ext cx="2726554" cy="1596204"/>
      </dsp:txXfrm>
    </dsp:sp>
    <dsp:sp modelId="{F7511C44-D781-4B9E-97F5-14A74ECA54B8}">
      <dsp:nvSpPr>
        <dsp:cNvPr id="0" name=""/>
        <dsp:cNvSpPr/>
      </dsp:nvSpPr>
      <dsp:spPr>
        <a:xfrm>
          <a:off x="3417302" y="499636"/>
          <a:ext cx="599085" cy="7008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>
        <a:off x="3417302" y="639799"/>
        <a:ext cx="419360" cy="420490"/>
      </dsp:txXfrm>
    </dsp:sp>
    <dsp:sp modelId="{6DB1BEC3-6035-4EAF-8D70-71EF42318270}">
      <dsp:nvSpPr>
        <dsp:cNvPr id="0" name=""/>
        <dsp:cNvSpPr/>
      </dsp:nvSpPr>
      <dsp:spPr>
        <a:xfrm>
          <a:off x="4298974" y="2282"/>
          <a:ext cx="2825874" cy="1695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Check rotor r2, get notch position</a:t>
          </a:r>
          <a:endParaRPr lang="en-US" sz="3300" kern="1200" dirty="0"/>
        </a:p>
      </dsp:txBody>
      <dsp:txXfrm>
        <a:off x="4348634" y="51942"/>
        <a:ext cx="2726554" cy="1596204"/>
      </dsp:txXfrm>
    </dsp:sp>
    <dsp:sp modelId="{F052A7B9-8E70-42E4-8552-E4CA38DBE910}">
      <dsp:nvSpPr>
        <dsp:cNvPr id="0" name=""/>
        <dsp:cNvSpPr/>
      </dsp:nvSpPr>
      <dsp:spPr>
        <a:xfrm rot="5400000">
          <a:off x="5412369" y="1895617"/>
          <a:ext cx="599085" cy="7008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 rot="-5400000">
        <a:off x="5501667" y="1946483"/>
        <a:ext cx="420490" cy="419360"/>
      </dsp:txXfrm>
    </dsp:sp>
    <dsp:sp modelId="{8248D50F-783B-4CF5-B654-1D9D4261B673}">
      <dsp:nvSpPr>
        <dsp:cNvPr id="0" name=""/>
        <dsp:cNvSpPr/>
      </dsp:nvSpPr>
      <dsp:spPr>
        <a:xfrm>
          <a:off x="4298974" y="2828156"/>
          <a:ext cx="2825874" cy="1695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Check rotor r3, get notch position</a:t>
          </a:r>
          <a:endParaRPr lang="en-US" sz="3300" kern="1200" dirty="0"/>
        </a:p>
      </dsp:txBody>
      <dsp:txXfrm>
        <a:off x="4348634" y="2877816"/>
        <a:ext cx="2726554" cy="1596204"/>
      </dsp:txXfrm>
    </dsp:sp>
    <dsp:sp modelId="{BCC653BA-F2B8-41C0-901B-91F639AFB033}">
      <dsp:nvSpPr>
        <dsp:cNvPr id="0" name=""/>
        <dsp:cNvSpPr/>
      </dsp:nvSpPr>
      <dsp:spPr>
        <a:xfrm rot="10800000">
          <a:off x="3451212" y="3325510"/>
          <a:ext cx="599085" cy="7008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 rot="10800000">
        <a:off x="3630937" y="3465673"/>
        <a:ext cx="419360" cy="420490"/>
      </dsp:txXfrm>
    </dsp:sp>
    <dsp:sp modelId="{B1F834F8-F4E8-410A-8ED1-703D2B0998E8}">
      <dsp:nvSpPr>
        <dsp:cNvPr id="0" name=""/>
        <dsp:cNvSpPr/>
      </dsp:nvSpPr>
      <dsp:spPr>
        <a:xfrm>
          <a:off x="342751" y="2828156"/>
          <a:ext cx="2825874" cy="1695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Rotate depends on condition</a:t>
          </a:r>
          <a:endParaRPr lang="en-US" sz="3300" kern="1200" dirty="0"/>
        </a:p>
      </dsp:txBody>
      <dsp:txXfrm>
        <a:off x="392411" y="2877816"/>
        <a:ext cx="2726554" cy="15962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996C-CA31-49CD-9562-31D4E835AD03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EA66-B1FE-467F-931E-B85FD3EF34B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996C-CA31-49CD-9562-31D4E835AD03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EA66-B1FE-467F-931E-B85FD3EF3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996C-CA31-49CD-9562-31D4E835AD03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EA66-B1FE-467F-931E-B85FD3EF3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996C-CA31-49CD-9562-31D4E835AD03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EA66-B1FE-467F-931E-B85FD3EF3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996C-CA31-49CD-9562-31D4E835AD03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EA66-B1FE-467F-931E-B85FD3EF34B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996C-CA31-49CD-9562-31D4E835AD03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EA66-B1FE-467F-931E-B85FD3EF3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996C-CA31-49CD-9562-31D4E835AD03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EA66-B1FE-467F-931E-B85FD3EF3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996C-CA31-49CD-9562-31D4E835AD03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3CEA66-B1FE-467F-931E-B85FD3EF34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996C-CA31-49CD-9562-31D4E835AD03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EA66-B1FE-467F-931E-B85FD3EF3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996C-CA31-49CD-9562-31D4E835AD03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63CEA66-B1FE-467F-931E-B85FD3EF3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C82996C-CA31-49CD-9562-31D4E835AD03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EA66-B1FE-467F-931E-B85FD3EF3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C82996C-CA31-49CD-9562-31D4E835AD03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63CEA66-B1FE-467F-931E-B85FD3EF34B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Enigma Machine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Team Name:</a:t>
            </a:r>
            <a:r>
              <a:rPr lang="zh-CN" altLang="en-US" dirty="0" smtClean="0"/>
              <a:t> </a:t>
            </a:r>
            <a:r>
              <a:rPr lang="en-US" altLang="zh-CN" dirty="0" smtClean="0"/>
              <a:t>team13</a:t>
            </a:r>
            <a:endParaRPr lang="en-US" dirty="0" smtClean="0"/>
          </a:p>
          <a:p>
            <a:r>
              <a:rPr lang="en-US" dirty="0" smtClean="0"/>
              <a:t>Programmer: </a:t>
            </a:r>
            <a:r>
              <a:rPr lang="zh-CN" altLang="en-US" dirty="0" smtClean="0"/>
              <a:t>陳則凱 </a:t>
            </a:r>
            <a:r>
              <a:rPr lang="en-US" altLang="zh-CN" dirty="0" smtClean="0"/>
              <a:t>b99605005</a:t>
            </a:r>
          </a:p>
          <a:p>
            <a:r>
              <a:rPr lang="en-US" dirty="0" smtClean="0"/>
              <a:t>Tester: </a:t>
            </a:r>
            <a:r>
              <a:rPr lang="zh-CN" altLang="en-US" dirty="0" smtClean="0"/>
              <a:t>劉典恆 </a:t>
            </a:r>
            <a:r>
              <a:rPr lang="en-US" altLang="zh-CN" dirty="0" smtClean="0"/>
              <a:t>b01901185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346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It Works? The Basic Idea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1600200"/>
            <a:ext cx="3657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Simple Enigma Model</a:t>
            </a:r>
          </a:p>
          <a:p>
            <a:r>
              <a:rPr lang="en-US" dirty="0" smtClean="0"/>
              <a:t>It is a combination of three rotating rotor (wheel). </a:t>
            </a:r>
          </a:p>
          <a:p>
            <a:r>
              <a:rPr lang="en-US" dirty="0" smtClean="0"/>
              <a:t>The inner rotor rotate one step after every single character is encrypted. </a:t>
            </a:r>
          </a:p>
          <a:p>
            <a:r>
              <a:rPr lang="en-US" dirty="0" smtClean="0"/>
              <a:t>The middle rotor rotate one step after the inner rotor complete a round of rotation.</a:t>
            </a:r>
          </a:p>
          <a:p>
            <a:r>
              <a:rPr lang="en-US" dirty="0" smtClean="0"/>
              <a:t>Same for the outer rotor.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0"/>
            <a:ext cx="4789534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27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It Works? The Basic Idea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1600200"/>
            <a:ext cx="3657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To encrypt a character,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</a:t>
            </a:r>
            <a:r>
              <a:rPr lang="en-US" dirty="0" smtClean="0"/>
              <a:t>ind the character on the inner rotor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</a:t>
            </a:r>
            <a:r>
              <a:rPr lang="en-US" dirty="0" smtClean="0"/>
              <a:t>ote the corresponding character on the outer 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 that character on the middle rotor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Output the corresponding character on the outer ring.</a:t>
            </a:r>
          </a:p>
          <a:p>
            <a:r>
              <a:rPr lang="en-US" dirty="0" smtClean="0"/>
              <a:t>Reverse procedure to decrypt the message.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0"/>
            <a:ext cx="4789534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16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It Works? The Basic Idea 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Enigma machine paper model</a:t>
            </a:r>
          </a:p>
          <a:p>
            <a:r>
              <a:rPr lang="en-US" dirty="0" smtClean="0"/>
              <a:t>Consisting of three rotor, each with a notch on it, a spindle with a reflector on it.</a:t>
            </a:r>
          </a:p>
          <a:p>
            <a:r>
              <a:rPr lang="en-US" dirty="0" smtClean="0"/>
              <a:t>The rotor are filled with alphabet.</a:t>
            </a:r>
          </a:p>
          <a:p>
            <a:r>
              <a:rPr lang="en-US" dirty="0" smtClean="0"/>
              <a:t>The spindle has an setting line.</a:t>
            </a:r>
          </a:p>
          <a:p>
            <a:r>
              <a:rPr lang="en-US" dirty="0" smtClean="0"/>
              <a:t>(refer to the DIY Enigma machine)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576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It Works? The Basic Idea 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variance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Three rotor can be put in any order.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Each rotor can start with any character.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Each notch can be replaced.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359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Structure</a:t>
            </a:r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58005501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8956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err="1" smtClean="0"/>
              <a:t>EnigmaMachine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Data Member:</a:t>
            </a:r>
          </a:p>
          <a:p>
            <a:r>
              <a:rPr lang="en-US" dirty="0" smtClean="0"/>
              <a:t>Rotor r1, r2, r3</a:t>
            </a:r>
          </a:p>
          <a:p>
            <a:r>
              <a:rPr lang="en-US" dirty="0" smtClean="0"/>
              <a:t>Reflector 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Member Function:</a:t>
            </a:r>
          </a:p>
          <a:p>
            <a:r>
              <a:rPr lang="en-US" dirty="0" smtClean="0"/>
              <a:t>Check and rotate</a:t>
            </a:r>
          </a:p>
          <a:p>
            <a:r>
              <a:rPr lang="en-US" dirty="0" smtClean="0"/>
              <a:t>Input and output</a:t>
            </a:r>
          </a:p>
          <a:p>
            <a:r>
              <a:rPr lang="en-US" dirty="0" smtClean="0"/>
              <a:t>Setting the arrangement of the three rotor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185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Rotor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Data Member:</a:t>
            </a:r>
          </a:p>
          <a:p>
            <a:r>
              <a:rPr lang="en-US" dirty="0" smtClean="0"/>
              <a:t>char </a:t>
            </a:r>
            <a:r>
              <a:rPr lang="en-US" dirty="0" err="1" smtClean="0"/>
              <a:t>charArray</a:t>
            </a:r>
            <a:r>
              <a:rPr lang="en-US" dirty="0" smtClean="0"/>
              <a:t>[27]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notchLocation</a:t>
            </a:r>
            <a:endParaRPr lang="en-US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startingPoint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Member function:</a:t>
            </a:r>
          </a:p>
          <a:p>
            <a:r>
              <a:rPr lang="en-US" dirty="0" smtClean="0"/>
              <a:t>Rotate</a:t>
            </a:r>
          </a:p>
          <a:p>
            <a:r>
              <a:rPr lang="en-US" dirty="0"/>
              <a:t>S</a:t>
            </a:r>
            <a:r>
              <a:rPr lang="en-US" dirty="0" smtClean="0"/>
              <a:t>et notch location</a:t>
            </a:r>
          </a:p>
          <a:p>
            <a:r>
              <a:rPr lang="en-US" dirty="0" smtClean="0"/>
              <a:t>Set starting point</a:t>
            </a:r>
          </a:p>
          <a:p>
            <a:r>
              <a:rPr lang="en-US" dirty="0" smtClean="0"/>
              <a:t>Mapping</a:t>
            </a:r>
          </a:p>
          <a:p>
            <a:r>
              <a:rPr lang="en-US" dirty="0" smtClean="0"/>
              <a:t>Input and output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016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 Reflector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Data member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Member function</a:t>
            </a:r>
          </a:p>
          <a:p>
            <a:r>
              <a:rPr lang="en-US" dirty="0" smtClean="0"/>
              <a:t>Input and Output</a:t>
            </a:r>
          </a:p>
          <a:p>
            <a:r>
              <a:rPr lang="en-US" dirty="0" smtClean="0"/>
              <a:t>mapping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351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- </a:t>
            </a:r>
            <a:r>
              <a:rPr lang="en-US" dirty="0" err="1" smtClean="0"/>
              <a:t>EnigmaMachine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2060029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4238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- Process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267951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730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Enigma Machine?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Enigma machine is a electro-mechanical rotor cipher machines used for the encryption and decryption of secret massages.</a:t>
            </a:r>
            <a:endParaRPr lang="en-US" dirty="0"/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08" y="3733800"/>
            <a:ext cx="2133600" cy="28415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523" y="3753675"/>
            <a:ext cx="2133600" cy="2844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768414"/>
            <a:ext cx="2971800" cy="2830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429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Control flow – Rotor / Reflector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245624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18016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Control Flow – Check and Rotate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2602684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24852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Test? Test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entire class </a:t>
            </a:r>
            <a:r>
              <a:rPr lang="en-US" dirty="0" err="1" smtClean="0"/>
              <a:t>EnigmaMachine</a:t>
            </a:r>
            <a:r>
              <a:rPr lang="en-US" dirty="0" smtClean="0"/>
              <a:t>, use it to encrypt an entire passage, then decrypt it.</a:t>
            </a:r>
          </a:p>
          <a:p>
            <a:r>
              <a:rPr lang="en-US" dirty="0" smtClean="0"/>
              <a:t>Develop code breaking programs for the Caesar cipher, Substitute cipher, </a:t>
            </a:r>
            <a:r>
              <a:rPr lang="en-US" dirty="0" smtClean="0"/>
              <a:t>R</a:t>
            </a:r>
            <a:r>
              <a:rPr lang="en-US" dirty="0" smtClean="0"/>
              <a:t>otating cipher, and try them on the code encrypt by Enigma machine.</a:t>
            </a:r>
          </a:p>
        </p:txBody>
      </p:sp>
    </p:spTree>
    <p:extLst>
      <p:ext uri="{BB962C8B-B14F-4D97-AF65-F5344CB8AC3E}">
        <p14:creationId xmlns:p14="http://schemas.microsoft.com/office/powerpoint/2010/main" val="27735976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/>
              <a:t>F</a:t>
            </a:r>
            <a:r>
              <a:rPr lang="en-US" dirty="0" smtClean="0"/>
              <a:t>eatures can be Added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the 26 alphabets and a space with ASCII table</a:t>
            </a:r>
          </a:p>
          <a:p>
            <a:r>
              <a:rPr lang="en-US" dirty="0" smtClean="0"/>
              <a:t>Graphical user interface design</a:t>
            </a:r>
          </a:p>
          <a:p>
            <a:r>
              <a:rPr lang="en-US" dirty="0" smtClean="0"/>
              <a:t>Upgrade to 4-rotor </a:t>
            </a:r>
            <a:r>
              <a:rPr lang="en-US" smtClean="0"/>
              <a:t>Enigma machine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9850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Thank you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03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History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World War II, the Nazi military employed an encryption scheme that addressed the weakness of substitution ciphers.</a:t>
            </a:r>
          </a:p>
          <a:p>
            <a:r>
              <a:rPr lang="en-US" dirty="0" smtClean="0"/>
              <a:t>The scheme, implemented by typewriter sized devices known as Enigma machines, gave the Nazis a tactical advantage that greatly contributed to their early success in the war.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952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History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Efforts to break the Enigma code led to the development of the first electronic computers at Bletchley Park, England: the Bombe (designed by Alan Turing) and its successor, Colossus (designed by Tommy Flowers).</a:t>
            </a:r>
          </a:p>
          <a:p>
            <a:r>
              <a:rPr lang="en-US" dirty="0" smtClean="0"/>
              <a:t>Using computers, the Allies were eventually able to break the Enigma code, giving them an intelligence edge that changed the balance of the war.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627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want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write a program to simulate the Enigma machine.</a:t>
            </a:r>
          </a:p>
          <a:p>
            <a:r>
              <a:rPr lang="en-US" dirty="0" smtClean="0"/>
              <a:t>Extra: Try to write a program to decrypt the secret code produced by the Enigma machine.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112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worth doing?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Cryptography has played an important role in the history of computing, from motivating the development of the first electronic computer to enabling secure Web-based communication and commerce. This program enable us to know the role of encryption in military and computing history, and have a deep look into the mechanism of Enigma machine.</a:t>
            </a:r>
          </a:p>
          <a:p>
            <a:r>
              <a:rPr lang="en-US" dirty="0" smtClean="0"/>
              <a:t>The needs of data protection.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376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It Works? The Basic Idea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Caesar Cipher</a:t>
            </a:r>
          </a:p>
          <a:p>
            <a:r>
              <a:rPr lang="en-US" dirty="0" smtClean="0"/>
              <a:t>Each letter in the alphabet would be encoded using the letter </a:t>
            </a:r>
            <a:r>
              <a:rPr lang="en-US" i="1" dirty="0" smtClean="0"/>
              <a:t>n</a:t>
            </a:r>
            <a:r>
              <a:rPr lang="en-US" dirty="0" smtClean="0"/>
              <a:t> position later in the alphabet.</a:t>
            </a:r>
          </a:p>
          <a:p>
            <a:r>
              <a:rPr lang="en-US" dirty="0" smtClean="0"/>
              <a:t>Example: When </a:t>
            </a:r>
            <a:r>
              <a:rPr lang="en-US" i="1" dirty="0" smtClean="0"/>
              <a:t>n </a:t>
            </a:r>
            <a:r>
              <a:rPr lang="en-US" dirty="0" smtClean="0"/>
              <a:t>= 3,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a b c d e f </a:t>
            </a:r>
            <a:r>
              <a:rPr lang="en-US" dirty="0" smtClean="0">
                <a:sym typeface="Wingdings" pitchFamily="2" charset="2"/>
              </a:rPr>
              <a:t> d e f g h </a:t>
            </a:r>
            <a:r>
              <a:rPr lang="en-US" dirty="0" err="1" smtClean="0">
                <a:sym typeface="Wingdings" pitchFamily="2" charset="2"/>
              </a:rPr>
              <a:t>i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Weakness: The pattern is too regular, easy to break the 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139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It Works? The Basic Idea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Substitution Ciphers</a:t>
            </a:r>
          </a:p>
          <a:p>
            <a:r>
              <a:rPr lang="en-US" dirty="0" smtClean="0"/>
              <a:t>A code in which one letter of the alphabet is substituted for another (in random).</a:t>
            </a:r>
          </a:p>
          <a:p>
            <a:r>
              <a:rPr lang="en-US" dirty="0" smtClean="0"/>
              <a:t>Example: a b c d e f </a:t>
            </a:r>
            <a:r>
              <a:rPr lang="en-US" dirty="0" smtClean="0">
                <a:sym typeface="Wingdings" pitchFamily="2" charset="2"/>
              </a:rPr>
              <a:t> h j a s d b</a:t>
            </a:r>
          </a:p>
          <a:p>
            <a:r>
              <a:rPr lang="en-US" dirty="0" smtClean="0">
                <a:sym typeface="Wingdings" pitchFamily="2" charset="2"/>
              </a:rPr>
              <a:t>Weakness: Not all letters are equally likely in text, so the relative frequency of characters in the coded message can provide clues for decoding.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4539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It Works? The Basic Idea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Rotating Ciphers</a:t>
            </a:r>
          </a:p>
          <a:p>
            <a:r>
              <a:rPr lang="en-US" dirty="0" smtClean="0"/>
              <a:t>After each letter is encoded, the key is rotated so that the first character is moved to the end.</a:t>
            </a:r>
          </a:p>
          <a:p>
            <a:r>
              <a:rPr lang="en-US" dirty="0" smtClean="0"/>
              <a:t>Example: a b c d e f </a:t>
            </a:r>
            <a:r>
              <a:rPr lang="en-US" dirty="0" smtClean="0">
                <a:sym typeface="Wingdings" pitchFamily="2" charset="2"/>
              </a:rPr>
              <a:t> h j a s d b</a:t>
            </a:r>
          </a:p>
          <a:p>
            <a:r>
              <a:rPr lang="en-US" dirty="0" smtClean="0">
                <a:sym typeface="Wingdings" pitchFamily="2" charset="2"/>
              </a:rPr>
              <a:t>encode: a </a:t>
            </a:r>
            <a:r>
              <a:rPr lang="en-US" dirty="0" err="1" smtClean="0">
                <a:sym typeface="Wingdings" pitchFamily="2" charset="2"/>
              </a:rPr>
              <a:t>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</a:t>
            </a:r>
            <a:r>
              <a:rPr lang="en-US" dirty="0" smtClean="0">
                <a:sym typeface="Wingdings" pitchFamily="2" charset="2"/>
              </a:rPr>
              <a:t>  h j a</a:t>
            </a:r>
          </a:p>
          <a:p>
            <a:r>
              <a:rPr lang="en-US" dirty="0" smtClean="0">
                <a:sym typeface="Wingdings" pitchFamily="2" charset="2"/>
              </a:rPr>
              <a:t>encode: a b c  h a 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180681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574</TotalTime>
  <Words>903</Words>
  <Application>Microsoft Office PowerPoint</Application>
  <PresentationFormat>On-screen Show (4:3)</PresentationFormat>
  <Paragraphs>122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Technic</vt:lpstr>
      <vt:lpstr>Enigma Machine</vt:lpstr>
      <vt:lpstr>What is Enigma Machine?</vt:lpstr>
      <vt:lpstr>Some History (1)</vt:lpstr>
      <vt:lpstr>Some History (2)</vt:lpstr>
      <vt:lpstr>What do we want to do?</vt:lpstr>
      <vt:lpstr>Why is it worth doing?</vt:lpstr>
      <vt:lpstr>How It Works? The Basic Idea (1)</vt:lpstr>
      <vt:lpstr>How It Works? The Basic Idea (2)</vt:lpstr>
      <vt:lpstr>How It Works? The Basic Idea (3)</vt:lpstr>
      <vt:lpstr>How It Works? The Basic Idea (4)</vt:lpstr>
      <vt:lpstr>How It Works? The Basic Idea (5)</vt:lpstr>
      <vt:lpstr>How It Works? The Basic Idea (6)</vt:lpstr>
      <vt:lpstr>How It Works? The Basic Idea (7)</vt:lpstr>
      <vt:lpstr>Classes Structure</vt:lpstr>
      <vt:lpstr>Class EnigmaMachine</vt:lpstr>
      <vt:lpstr>Class Rotor</vt:lpstr>
      <vt:lpstr>Class Reflector</vt:lpstr>
      <vt:lpstr>Control flow - EnigmaMachine</vt:lpstr>
      <vt:lpstr>Control flow - Process</vt:lpstr>
      <vt:lpstr>Control flow – Rotor / Reflector</vt:lpstr>
      <vt:lpstr>Control Flow – Check and Rotate</vt:lpstr>
      <vt:lpstr>How To Test? Test Plan</vt:lpstr>
      <vt:lpstr>Some Features can be Added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 Dian Heng</dc:creator>
  <cp:lastModifiedBy>Lau Dian Heng</cp:lastModifiedBy>
  <cp:revision>22</cp:revision>
  <dcterms:created xsi:type="dcterms:W3CDTF">2013-03-26T21:37:35Z</dcterms:created>
  <dcterms:modified xsi:type="dcterms:W3CDTF">2013-03-27T17:59:16Z</dcterms:modified>
</cp:coreProperties>
</file>