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81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59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09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56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975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153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2735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50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67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38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57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79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274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23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76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064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404A0-041B-42D1-9174-EDB0D8D8BA6C}" type="datetimeFigureOut">
              <a:rPr lang="zh-TW" altLang="en-US" smtClean="0"/>
              <a:t>2013/3/27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098DC9-7370-4E65-A4C0-B45D0D4FF4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05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計算機概論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Project Proposal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電機三 劉建良 黃宇祥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05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題目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樂透機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03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簡單小遊戲，看看你有多幸運！</a:t>
            </a:r>
            <a:endParaRPr lang="en-US" altLang="zh-TW" dirty="0" smtClean="0"/>
          </a:p>
          <a:p>
            <a:r>
              <a:rPr lang="zh-TW" altLang="en-US" dirty="0" smtClean="0"/>
              <a:t>了解樂透的各項規則。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338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834071"/>
          </a:xfrm>
        </p:spPr>
        <p:txBody>
          <a:bodyPr/>
          <a:lstStyle/>
          <a:p>
            <a:r>
              <a:rPr lang="en-US" altLang="zh-TW" dirty="0" smtClean="0"/>
              <a:t>Coder</a:t>
            </a:r>
            <a:r>
              <a:rPr lang="zh-TW" altLang="en-US" dirty="0" smtClean="0"/>
              <a:t>：劉建良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設計各項規則</a:t>
            </a:r>
            <a:endParaRPr lang="en-US" altLang="zh-TW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77334" y="2994660"/>
            <a:ext cx="8596668" cy="834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Tester</a:t>
            </a:r>
            <a:r>
              <a:rPr lang="zh-TW" altLang="en-US" dirty="0" smtClean="0"/>
              <a:t>：黃宇祥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驗證規則之計</a:t>
            </a:r>
            <a:r>
              <a:rPr lang="zh-TW" altLang="en-US" dirty="0"/>
              <a:t>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049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查明各項規則</a:t>
            </a:r>
            <a:endParaRPr lang="en-US" altLang="zh-TW" dirty="0" smtClean="0"/>
          </a:p>
          <a:p>
            <a:r>
              <a:rPr lang="zh-TW" altLang="en-US" dirty="0"/>
              <a:t>程式</a:t>
            </a:r>
            <a:r>
              <a:rPr lang="zh-TW" altLang="en-US" dirty="0" smtClean="0"/>
              <a:t>之豐富化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047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51</Words>
  <Application>Microsoft Office PowerPoint</Application>
  <PresentationFormat>寬螢幕</PresentationFormat>
  <Paragraphs>15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Arial</vt:lpstr>
      <vt:lpstr>Trebuchet MS</vt:lpstr>
      <vt:lpstr>Wingdings 3</vt:lpstr>
      <vt:lpstr>多面向</vt:lpstr>
      <vt:lpstr>計算機概論 Project Proposal</vt:lpstr>
      <vt:lpstr>題目</vt:lpstr>
      <vt:lpstr>動機</vt:lpstr>
      <vt:lpstr>分工</vt:lpstr>
      <vt:lpstr>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計算機概論 Project Proposal</dc:title>
  <dc:creator>victor</dc:creator>
  <cp:lastModifiedBy>victor</cp:lastModifiedBy>
  <cp:revision>2</cp:revision>
  <dcterms:created xsi:type="dcterms:W3CDTF">2013-03-27T06:44:36Z</dcterms:created>
  <dcterms:modified xsi:type="dcterms:W3CDTF">2013-03-27T06:57:26Z</dcterms:modified>
</cp:coreProperties>
</file>