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7" r:id="rId10"/>
    <p:sldId id="265" r:id="rId11"/>
    <p:sldId id="261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9DCC62-3045-4760-966E-224E909B4B92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3419D7-9C23-4CB5-B34F-E9630295DF8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5400" dirty="0" smtClean="0"/>
              <a:t>圖像辨識系統開發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en-US" sz="2900" dirty="0" smtClean="0"/>
              <a:t>暨及其位於行動裝置上之運用</a:t>
            </a:r>
            <a:br>
              <a:rPr lang="zh-TW" altLang="en-US" sz="2900" dirty="0" smtClean="0"/>
            </a:br>
            <a:endParaRPr lang="zh-TW" altLang="en-US" sz="29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TW" dirty="0" smtClean="0"/>
              <a:t>Proposal. 2013/3/27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0" y="0"/>
            <a:ext cx="1912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Adobe 楷体 Std R" pitchFamily="18" charset="-128"/>
                <a:ea typeface="Adobe 楷体 Std R" pitchFamily="18" charset="-128"/>
              </a:rPr>
              <a:t>B99901050 </a:t>
            </a:r>
          </a:p>
          <a:p>
            <a:r>
              <a:rPr lang="zh-TW" altLang="en-US" dirty="0">
                <a:latin typeface="Adobe 楷体 Std R" pitchFamily="18" charset="-128"/>
                <a:ea typeface="Adobe 楷体 Std R" pitchFamily="18" charset="-128"/>
              </a:rPr>
              <a:t>電機</a:t>
            </a:r>
            <a:r>
              <a:rPr lang="zh-TW" altLang="en-US" dirty="0" smtClean="0">
                <a:latin typeface="Adobe 楷体 Std R" pitchFamily="18" charset="-128"/>
                <a:ea typeface="Adobe 楷体 Std R" pitchFamily="18" charset="-128"/>
              </a:rPr>
              <a:t>三 </a:t>
            </a:r>
            <a:endParaRPr lang="en-US" altLang="zh-TW" dirty="0" smtClean="0">
              <a:latin typeface="Adobe 楷体 Std R" pitchFamily="18" charset="-128"/>
              <a:ea typeface="Adobe 楷体 Std R" pitchFamily="18" charset="-128"/>
            </a:endParaRPr>
          </a:p>
          <a:p>
            <a:r>
              <a:rPr lang="zh-TW" altLang="en-US" dirty="0">
                <a:latin typeface="Adobe 楷体 Std R" pitchFamily="18" charset="-128"/>
                <a:ea typeface="Adobe 楷体 Std R" pitchFamily="18" charset="-128"/>
              </a:rPr>
              <a:t>陳敬元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Application</a:t>
            </a:r>
          </a:p>
          <a:p>
            <a:r>
              <a:rPr lang="en-US" altLang="zh-TW" dirty="0" smtClean="0"/>
              <a:t>Implement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Schedule</a:t>
            </a:r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Application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Implement</a:t>
            </a:r>
          </a:p>
          <a:p>
            <a:r>
              <a:rPr lang="en-US" altLang="zh-TW" dirty="0" smtClean="0"/>
              <a:t>Schedule</a:t>
            </a:r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Schedule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3/5 </a:t>
            </a:r>
            <a:r>
              <a:rPr lang="en-US" altLang="zh-TW" b="1" dirty="0" smtClean="0"/>
              <a:t>Team Registration. </a:t>
            </a:r>
          </a:p>
          <a:p>
            <a:r>
              <a:rPr lang="en-US" altLang="zh-TW" dirty="0" smtClean="0"/>
              <a:t>3/27 </a:t>
            </a:r>
            <a:r>
              <a:rPr lang="en-US" altLang="zh-TW" b="1" dirty="0" smtClean="0"/>
              <a:t>Proposal. 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4/27 </a:t>
            </a:r>
            <a:r>
              <a:rPr lang="en-US" altLang="zh-TW" dirty="0" smtClean="0"/>
              <a:t>Feature </a:t>
            </a:r>
            <a:r>
              <a:rPr lang="en-US" altLang="zh-TW" dirty="0" smtClean="0"/>
              <a:t>Extraction</a:t>
            </a:r>
          </a:p>
          <a:p>
            <a:r>
              <a:rPr lang="en-US" altLang="zh-TW" dirty="0" smtClean="0"/>
              <a:t>5/1 </a:t>
            </a:r>
            <a:r>
              <a:rPr lang="en-US" altLang="zh-TW" b="1" dirty="0" smtClean="0"/>
              <a:t>Mid-term project </a:t>
            </a:r>
            <a:r>
              <a:rPr lang="en-US" altLang="zh-TW" b="1" dirty="0" smtClean="0"/>
              <a:t>report. </a:t>
            </a:r>
          </a:p>
          <a:p>
            <a:r>
              <a:rPr lang="en-US" altLang="zh-TW" dirty="0" smtClean="0"/>
              <a:t>5/12 Indexing</a:t>
            </a:r>
          </a:p>
          <a:p>
            <a:r>
              <a:rPr lang="en-US" altLang="zh-TW" dirty="0" smtClean="0"/>
              <a:t>6/9 UI</a:t>
            </a:r>
          </a:p>
          <a:p>
            <a:r>
              <a:rPr lang="en-US" altLang="zh-TW" dirty="0" smtClean="0"/>
              <a:t>6/11 </a:t>
            </a:r>
            <a:r>
              <a:rPr lang="en-US" altLang="zh-TW" b="1" dirty="0" smtClean="0"/>
              <a:t>Final </a:t>
            </a:r>
            <a:r>
              <a:rPr lang="en-US" altLang="zh-TW" b="1" dirty="0" smtClean="0"/>
              <a:t>presentation. 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Schedule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3/5 </a:t>
            </a:r>
            <a:r>
              <a:rPr lang="en-US" altLang="zh-TW" b="1" dirty="0" smtClean="0">
                <a:solidFill>
                  <a:schemeClr val="tx1">
                    <a:alpha val="10000"/>
                  </a:schemeClr>
                </a:solidFill>
              </a:rPr>
              <a:t>Team Registration. 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3/27 </a:t>
            </a:r>
            <a:r>
              <a:rPr lang="en-US" altLang="zh-TW" b="1" dirty="0" smtClean="0">
                <a:solidFill>
                  <a:schemeClr val="tx1">
                    <a:alpha val="10000"/>
                  </a:schemeClr>
                </a:solidFill>
              </a:rPr>
              <a:t>Proposal. </a:t>
            </a:r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 </a:t>
            </a:r>
          </a:p>
          <a:p>
            <a:r>
              <a:rPr lang="en-US" altLang="zh-TW" dirty="0" smtClean="0"/>
              <a:t>4/27 </a:t>
            </a:r>
            <a:r>
              <a:rPr lang="en-US" altLang="zh-TW" dirty="0" smtClean="0"/>
              <a:t>Feature </a:t>
            </a:r>
            <a:r>
              <a:rPr lang="en-US" altLang="zh-TW" dirty="0" smtClean="0"/>
              <a:t>Extraction</a:t>
            </a:r>
          </a:p>
          <a:p>
            <a:r>
              <a:rPr lang="en-US" altLang="zh-TW" dirty="0" smtClean="0"/>
              <a:t>5/1 </a:t>
            </a:r>
            <a:r>
              <a:rPr lang="en-US" altLang="zh-TW" b="1" dirty="0" smtClean="0"/>
              <a:t>Mid-term project </a:t>
            </a:r>
            <a:r>
              <a:rPr lang="en-US" altLang="zh-TW" b="1" dirty="0" smtClean="0"/>
              <a:t>report. </a:t>
            </a:r>
          </a:p>
          <a:p>
            <a:r>
              <a:rPr lang="en-US" altLang="zh-TW" dirty="0" smtClean="0"/>
              <a:t>5/12 Indexing</a:t>
            </a:r>
          </a:p>
          <a:p>
            <a:r>
              <a:rPr lang="en-US" altLang="zh-TW" dirty="0" smtClean="0"/>
              <a:t>6/9 UI</a:t>
            </a:r>
          </a:p>
          <a:p>
            <a:r>
              <a:rPr lang="en-US" altLang="zh-TW" dirty="0" smtClean="0"/>
              <a:t>6/11 </a:t>
            </a:r>
            <a:r>
              <a:rPr lang="en-US" altLang="zh-TW" b="1" dirty="0" smtClean="0"/>
              <a:t>Final </a:t>
            </a:r>
            <a:r>
              <a:rPr lang="en-US" altLang="zh-TW" b="1" dirty="0" smtClean="0"/>
              <a:t>presentation. 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 smtClean="0"/>
              <a:t>Thanks for Your Listening: )</a:t>
            </a:r>
            <a:endParaRPr lang="zh-TW" altLang="en-US" sz="5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End. 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利用單一、亦或多種搭配使用之演算法，以擷取取圖像之特徵</a:t>
            </a:r>
            <a:r>
              <a:rPr lang="en-US" altLang="zh-TW" dirty="0" smtClean="0"/>
              <a:t>(feature)</a:t>
            </a:r>
            <a:r>
              <a:rPr lang="zh-TW" altLang="en-US" dirty="0" smtClean="0"/>
              <a:t>，並與資料庫進行比對以取回目標資料。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Application</a:t>
            </a:r>
          </a:p>
          <a:p>
            <a:r>
              <a:rPr lang="en-US" altLang="zh-TW" dirty="0" smtClean="0"/>
              <a:t>Implement</a:t>
            </a:r>
          </a:p>
          <a:p>
            <a:r>
              <a:rPr lang="en-US" altLang="zh-TW" dirty="0" smtClean="0"/>
              <a:t>Schedule</a:t>
            </a:r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Application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I</a:t>
            </a:r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mplement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Schedule</a:t>
            </a:r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000" dirty="0" smtClean="0"/>
              <a:t>Application</a:t>
            </a:r>
            <a:endParaRPr lang="zh-TW" altLang="en-US" sz="4000" dirty="0"/>
          </a:p>
        </p:txBody>
      </p:sp>
      <p:pic>
        <p:nvPicPr>
          <p:cNvPr id="40962" name="Picture 2" descr="http://www.oscar-eye.com/img/WF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9512" y="1556792"/>
            <a:ext cx="5976124" cy="4495800"/>
          </a:xfrm>
          <a:prstGeom prst="roundRect">
            <a:avLst>
              <a:gd name="adj" fmla="val 39725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文字版面配置區 1"/>
          <p:cNvSpPr>
            <a:spLocks noGrp="1"/>
          </p:cNvSpPr>
          <p:nvPr>
            <p:ph type="body" sz="half" idx="4294967295"/>
          </p:nvPr>
        </p:nvSpPr>
        <p:spPr>
          <a:xfrm>
            <a:off x="1828800" y="5486400"/>
            <a:ext cx="7315200" cy="685800"/>
          </a:xfrm>
        </p:spPr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6" name="Picture 2" descr="http://3.bp.blogspot.com/-vBoS3cMWp08/TrEJLSE_wgI/AAAAAAAAB8w/afj78LX22OU/s1600/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420893" cy="4293096"/>
          </a:xfrm>
          <a:prstGeom prst="roundRect">
            <a:avLst>
              <a:gd name="adj" fmla="val 34173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Application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圖像檢索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Security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Application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I</a:t>
            </a:r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mplement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Schedule</a:t>
            </a:r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Application</a:t>
            </a:r>
          </a:p>
          <a:p>
            <a:r>
              <a:rPr lang="en-US" altLang="zh-TW" dirty="0" smtClean="0"/>
              <a:t>Implement</a:t>
            </a:r>
          </a:p>
          <a:p>
            <a:r>
              <a:rPr lang="en-US" altLang="zh-TW" dirty="0" smtClean="0">
                <a:solidFill>
                  <a:schemeClr val="tx1">
                    <a:alpha val="10000"/>
                  </a:schemeClr>
                </a:solidFill>
              </a:rPr>
              <a:t>Schedule</a:t>
            </a:r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Specification: Image Shortcut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Feature Extraction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Indexing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User Interference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</TotalTime>
  <Words>140</Words>
  <Application>Microsoft Office PowerPoint</Application>
  <PresentationFormat>如螢幕大小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中庸</vt:lpstr>
      <vt:lpstr>圖像辨識系統開發 暨及其位於行動裝置上之運用 </vt:lpstr>
      <vt:lpstr>Abstract</vt:lpstr>
      <vt:lpstr>Outline</vt:lpstr>
      <vt:lpstr>Outline</vt:lpstr>
      <vt:lpstr>Application</vt:lpstr>
      <vt:lpstr>Application</vt:lpstr>
      <vt:lpstr>Outline</vt:lpstr>
      <vt:lpstr>Outline</vt:lpstr>
      <vt:lpstr>Implement</vt:lpstr>
      <vt:lpstr>Outline</vt:lpstr>
      <vt:lpstr>Outline</vt:lpstr>
      <vt:lpstr>Schedule</vt:lpstr>
      <vt:lpstr>Schedule</vt:lpstr>
      <vt:lpstr>The End.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圖像辨識系統開發</dc:title>
  <dc:creator>Jonah</dc:creator>
  <cp:lastModifiedBy>Jonah</cp:lastModifiedBy>
  <cp:revision>9</cp:revision>
  <dcterms:created xsi:type="dcterms:W3CDTF">2013-03-27T04:48:09Z</dcterms:created>
  <dcterms:modified xsi:type="dcterms:W3CDTF">2013-03-27T06:12:46Z</dcterms:modified>
</cp:coreProperties>
</file>