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8" r:id="rId3"/>
    <p:sldId id="269" r:id="rId4"/>
    <p:sldId id="270" r:id="rId5"/>
    <p:sldId id="271" r:id="rId6"/>
    <p:sldId id="258" r:id="rId7"/>
    <p:sldId id="260" r:id="rId8"/>
    <p:sldId id="261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8" y="-2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7659EA-26F9-4122-B5D0-E84EC0583EB0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E29838B1-FBE8-49D6-A9AB-BB418CD6DC98}">
      <dgm:prSet phldrT="[文字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Minimum # to reconstruct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236502CD-0CD9-4413-B4A9-7D9801AED3BE}" type="parTrans" cxnId="{2696C070-FC55-41D7-839C-50E07923ECC2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9F429A50-60EF-48AA-9448-F95E5FFE0178}" type="sibTrans" cxnId="{2696C070-FC55-41D7-839C-50E07923ECC2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1335AEBD-69AF-4794-9FEB-3AAFB6E076E3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Remove redundant information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A149B440-7EDC-4FE2-97A5-0497A14FF43A}" type="parTrans" cxnId="{E61E3949-DC06-415B-A497-A14C3BA10DA6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768B7FC4-D812-44A2-A5CB-DC3271B2DF9B}" type="sibTrans" cxnId="{E61E3949-DC06-415B-A497-A14C3BA10DA6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5D129A8C-5BA2-4971-B08B-483C4688309D}">
      <dgm:prSet phldrT="[文字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Information classification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FD33E6CD-45ED-4F2E-A166-9737B137FBA1}" type="parTrans" cxnId="{1B30DBD3-A4AE-4ABE-A754-DFEFFF64F45C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2C60704F-15AE-4983-8CDB-9D7E189EFED0}" type="sibTrans" cxnId="{1B30DBD3-A4AE-4ABE-A754-DFEFFF64F45C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91DDDC7E-41AC-4ED3-8863-0D26111362FD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Important 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1A911BCC-B0AE-43F3-9F1E-CAC8694C555B}" type="parTrans" cxnId="{91F8CD88-5BD9-4199-8042-BFC769717AA1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BAC2233D-1D28-42ED-88C7-BCCF0219C71A}" type="sibTrans" cxnId="{91F8CD88-5BD9-4199-8042-BFC769717AA1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7E8BAF05-3451-43C8-A85D-579BEDB6B16E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Redundant 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B1A758D7-78E0-4915-98EC-93FE96D355A6}" type="parTrans" cxnId="{CD68E710-DAC8-412C-BAAF-2A5C33CE6590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DEDAA69D-DA1B-4384-91F7-1939E9CD553E}" type="sibTrans" cxnId="{CD68E710-DAC8-412C-BAAF-2A5C33CE6590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9E427E92-63C0-4BE6-A024-B5B448FB3C8E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Optimal problem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8CF10B4B-8D8A-45C1-8E39-B85265D5528D}" type="parTrans" cxnId="{783DE2FC-4E7E-4260-A736-ECF4C658FE50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47104710-1EC4-40B3-978B-CB4CFBC5D944}" type="sibTrans" cxnId="{783DE2FC-4E7E-4260-A736-ECF4C658FE50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8E9FA8ED-06E2-45A9-A850-EDA6117FF3C1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Convex  problem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EA6A7B51-6D5E-4A63-B1EA-526C16E7EDBA}" type="parTrans" cxnId="{CA6F604E-CA09-4331-8B3D-807D7722E891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48A6FA13-6DD2-41A3-9231-BF10E17FF7C0}" type="sibTrans" cxnId="{CA6F604E-CA09-4331-8B3D-807D7722E891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F209E2F2-1054-4364-A73E-F361E6A03E9D}">
      <dgm:prSet phldrT="[文字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Performance index or constraint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36076DDE-C82D-4461-9647-20C55E5EF6B5}" type="parTrans" cxnId="{094A57C6-3AA4-44BD-8C19-E8B73563104B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6B17EEB4-E9E8-4F09-BE3E-555DAB3599C1}" type="sibTrans" cxnId="{094A57C6-3AA4-44BD-8C19-E8B73563104B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8D1CA348-AB73-435C-8EC5-757208633A8C}">
      <dgm:prSet phldrT="[文字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Remove method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8E71F2EB-D189-450E-82BA-F3D70AB87029}" type="parTrans" cxnId="{45DCBFA4-02D7-437C-AA0D-6B1F89379EC9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86D03389-9CE8-4E04-8671-3C71709DF168}" type="sibTrans" cxnId="{45DCBFA4-02D7-437C-AA0D-6B1F89379EC9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A2736897-66E1-4C06-B896-C655DDDF0002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Sampling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F280051A-BD58-4572-99D8-968DEEBE9C6C}" type="parTrans" cxnId="{887CE931-5872-4EA8-BE1E-93230E02F96D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DC89C0DB-BA40-43F5-B34E-C2A5FBCAC59D}" type="sibTrans" cxnId="{887CE931-5872-4EA8-BE1E-93230E02F96D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861EFA7A-3E9F-43B6-BE8E-A9140EFA332A}">
      <dgm:prSet phldrT="[文字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Periodic 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DCE12C53-7DD0-4547-B3B1-4DF643D3F9A0}" type="parTrans" cxnId="{1F535E07-207F-44E2-873B-8F6C190A733F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DCA4477E-CE14-4CB4-9A19-5A1DBB66278C}" type="sibTrans" cxnId="{1F535E07-207F-44E2-873B-8F6C190A733F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0A4A92BC-4DA3-4651-8E04-8ED12C6F7327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Weighting allocation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BA87C66F-2A3F-4063-9425-3518E0AD6E00}" type="parTrans" cxnId="{61BDBFF4-F341-47BB-A87D-9C7495F3308B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35DE6320-F226-4D80-981B-D79C6288057D}" type="sibTrans" cxnId="{61BDBFF4-F341-47BB-A87D-9C7495F3308B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79FE853B-5ADA-4B64-B52C-64AAE6FE89AB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Sampling + Weighting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57AE1207-7AC9-41F1-B688-D4EFEF7B0889}" type="parTrans" cxnId="{3D4A1BF4-A746-4437-B2CE-6AC1BBC009D6}">
      <dgm:prSet/>
      <dgm:spPr/>
      <dgm:t>
        <a:bodyPr/>
        <a:lstStyle/>
        <a:p>
          <a:endParaRPr lang="zh-TW" altLang="en-US" sz="1000"/>
        </a:p>
      </dgm:t>
    </dgm:pt>
    <dgm:pt modelId="{A4283817-DA34-4D00-9F48-37C06CA58F54}" type="sibTrans" cxnId="{3D4A1BF4-A746-4437-B2CE-6AC1BBC009D6}">
      <dgm:prSet/>
      <dgm:spPr/>
      <dgm:t>
        <a:bodyPr/>
        <a:lstStyle/>
        <a:p>
          <a:endParaRPr lang="zh-TW" altLang="en-US" sz="1000"/>
        </a:p>
      </dgm:t>
    </dgm:pt>
    <dgm:pt modelId="{2C50A222-A6CD-427E-B405-B6359FB47F74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ALL information quantities x </a:t>
          </a:r>
          <a:r>
            <a:rPr lang="el-GR" altLang="zh-TW" sz="1000" dirty="0" smtClean="0">
              <a:latin typeface="Comic Sans MS" pitchFamily="66" charset="0"/>
              <a:cs typeface="Verdana" pitchFamily="34" charset="0"/>
            </a:rPr>
            <a:t>δ</a:t>
          </a:r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%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270B38DB-C032-4B61-8BCE-7EE4A1592FA2}" type="parTrans" cxnId="{7A658D34-3F1F-4BDB-88AD-D0F79B0CAA40}">
      <dgm:prSet/>
      <dgm:spPr/>
      <dgm:t>
        <a:bodyPr/>
        <a:lstStyle/>
        <a:p>
          <a:endParaRPr lang="zh-TW" altLang="en-US"/>
        </a:p>
      </dgm:t>
    </dgm:pt>
    <dgm:pt modelId="{87BDF1A9-D32B-46A4-A101-C6EAD0CB0F17}" type="sibTrans" cxnId="{7A658D34-3F1F-4BDB-88AD-D0F79B0CAA40}">
      <dgm:prSet/>
      <dgm:spPr/>
      <dgm:t>
        <a:bodyPr/>
        <a:lstStyle/>
        <a:p>
          <a:endParaRPr lang="zh-TW" altLang="en-US"/>
        </a:p>
      </dgm:t>
    </dgm:pt>
    <dgm:pt modelId="{06EED3B1-AEF2-43EA-9820-F19FF2915883}">
      <dgm:prSet phldrT="[文字]" custT="1"/>
      <dgm:spPr>
        <a:solidFill>
          <a:srgbClr val="FFC000"/>
        </a:solidFill>
      </dgm:spPr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ROI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CA3FA2C0-F054-4AFA-ACE2-39A1D06CEEE1}" type="parTrans" cxnId="{A40A8D86-FC84-49FC-B908-CB26C61802DC}">
      <dgm:prSet/>
      <dgm:spPr/>
      <dgm:t>
        <a:bodyPr/>
        <a:lstStyle/>
        <a:p>
          <a:endParaRPr lang="zh-TW" altLang="en-US"/>
        </a:p>
      </dgm:t>
    </dgm:pt>
    <dgm:pt modelId="{DAAEEC34-3246-4489-A882-EACF471C299F}" type="sibTrans" cxnId="{A40A8D86-FC84-49FC-B908-CB26C61802DC}">
      <dgm:prSet/>
      <dgm:spPr/>
      <dgm:t>
        <a:bodyPr/>
        <a:lstStyle/>
        <a:p>
          <a:endParaRPr lang="zh-TW" altLang="en-US"/>
        </a:p>
      </dgm:t>
    </dgm:pt>
    <dgm:pt modelId="{7FFCE7AE-965B-4B8A-984D-D1C1DD95CB28}">
      <dgm:prSet phldrT="[文字]" custT="1"/>
      <dgm:spPr>
        <a:solidFill>
          <a:srgbClr val="FFC000"/>
        </a:solidFill>
      </dgm:spPr>
      <dgm:t>
        <a:bodyPr/>
        <a:lstStyle/>
        <a:p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CEE10FF3-C17C-469E-A7E1-6D595B1487EF}" type="parTrans" cxnId="{7D00ACAE-61DA-42E3-9628-67AED7C3A23A}">
      <dgm:prSet/>
      <dgm:spPr/>
      <dgm:t>
        <a:bodyPr/>
        <a:lstStyle/>
        <a:p>
          <a:endParaRPr lang="zh-TW" altLang="en-US"/>
        </a:p>
      </dgm:t>
    </dgm:pt>
    <dgm:pt modelId="{C092A149-DE1F-4EDE-9968-4A4E006D21CF}" type="sibTrans" cxnId="{7D00ACAE-61DA-42E3-9628-67AED7C3A23A}">
      <dgm:prSet/>
      <dgm:spPr/>
      <dgm:t>
        <a:bodyPr/>
        <a:lstStyle/>
        <a:p>
          <a:endParaRPr lang="zh-TW" altLang="en-US"/>
        </a:p>
      </dgm:t>
    </dgm:pt>
    <dgm:pt modelId="{06B54D59-3127-478D-85A4-31AFCF895C7E}">
      <dgm:prSet phldrT="[文字]" custT="1"/>
      <dgm:spPr>
        <a:solidFill>
          <a:srgbClr val="FFC000"/>
        </a:solidFill>
      </dgm:spPr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SNR or PSNR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132A6DE7-5731-44C3-BDBC-31D7A18D6595}" type="parTrans" cxnId="{9A0716AA-FD85-4263-AD33-8683103B83AE}">
      <dgm:prSet/>
      <dgm:spPr/>
      <dgm:t>
        <a:bodyPr/>
        <a:lstStyle/>
        <a:p>
          <a:endParaRPr lang="zh-TW" altLang="en-US"/>
        </a:p>
      </dgm:t>
    </dgm:pt>
    <dgm:pt modelId="{8FCCF7C6-DCB1-4D87-90DA-F504EEBD9E58}" type="sibTrans" cxnId="{9A0716AA-FD85-4263-AD33-8683103B83AE}">
      <dgm:prSet/>
      <dgm:spPr/>
      <dgm:t>
        <a:bodyPr/>
        <a:lstStyle/>
        <a:p>
          <a:endParaRPr lang="zh-TW" altLang="en-US"/>
        </a:p>
      </dgm:t>
    </dgm:pt>
    <dgm:pt modelId="{34F9772A-1E5B-4154-BC44-A923F335CCC8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Error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193A76C5-D179-47A6-B3B8-F0F6CA43E61C}" type="parTrans" cxnId="{E04E3E5C-E1CF-4789-B9AB-A37F587BD41D}">
      <dgm:prSet/>
      <dgm:spPr/>
      <dgm:t>
        <a:bodyPr/>
        <a:lstStyle/>
        <a:p>
          <a:endParaRPr lang="zh-TW" altLang="en-US"/>
        </a:p>
      </dgm:t>
    </dgm:pt>
    <dgm:pt modelId="{A327A229-D88E-44CF-9E5D-DCEAEAB4CF2F}" type="sibTrans" cxnId="{E04E3E5C-E1CF-4789-B9AB-A37F587BD41D}">
      <dgm:prSet/>
      <dgm:spPr/>
      <dgm:t>
        <a:bodyPr/>
        <a:lstStyle/>
        <a:p>
          <a:endParaRPr lang="zh-TW" altLang="en-US"/>
        </a:p>
      </dgm:t>
    </dgm:pt>
    <dgm:pt modelId="{792B3225-F6A0-4FD9-AE35-AD5DC15F94CB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Weighting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ADC498B2-2643-4B9B-B3FA-8168A0A6AC01}" type="sibTrans" cxnId="{05C36702-98C8-46BD-A2FE-E48ADD8D11F6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4F53E0D2-2B43-4FE7-9A1B-ECBDB435BCBE}" type="parTrans" cxnId="{05C36702-98C8-46BD-A2FE-E48ADD8D11F6}">
      <dgm:prSet/>
      <dgm:spPr/>
      <dgm:t>
        <a:bodyPr/>
        <a:lstStyle/>
        <a:p>
          <a:endParaRPr lang="zh-TW" altLang="en-US" sz="1000">
            <a:latin typeface="Comic Sans MS" pitchFamily="66" charset="0"/>
            <a:cs typeface="Verdana" pitchFamily="34" charset="0"/>
          </a:endParaRPr>
        </a:p>
      </dgm:t>
    </dgm:pt>
    <dgm:pt modelId="{90026CA4-D040-44FE-B202-2F8388501E85}">
      <dgm:prSet phldrT="[文字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Varying 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EEA87486-15D3-445D-9292-DE569EFE41B5}" type="parTrans" cxnId="{3EFDE9E4-3BBA-44F3-A9AC-F001B61D84C1}">
      <dgm:prSet/>
      <dgm:spPr/>
      <dgm:t>
        <a:bodyPr/>
        <a:lstStyle/>
        <a:p>
          <a:endParaRPr lang="zh-TW" altLang="en-US"/>
        </a:p>
      </dgm:t>
    </dgm:pt>
    <dgm:pt modelId="{9D9C2320-36EB-424C-A3A0-D79370B6D648}" type="sibTrans" cxnId="{3EFDE9E4-3BBA-44F3-A9AC-F001B61D84C1}">
      <dgm:prSet/>
      <dgm:spPr/>
      <dgm:t>
        <a:bodyPr/>
        <a:lstStyle/>
        <a:p>
          <a:endParaRPr lang="zh-TW" altLang="en-US"/>
        </a:p>
      </dgm:t>
    </dgm:pt>
    <dgm:pt modelId="{9901BDDD-21BE-493B-BE80-F9CB5C62EF82}">
      <dgm:prSet phldrT="[文字]" custT="1"/>
      <dgm:spPr/>
      <dgm:t>
        <a:bodyPr/>
        <a:lstStyle/>
        <a:p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A3C5D0B7-04CF-477B-9F68-5F9E84BB89C8}" type="parTrans" cxnId="{90AFFC35-5FF0-456E-A894-B488609F2425}">
      <dgm:prSet/>
      <dgm:spPr/>
      <dgm:t>
        <a:bodyPr/>
        <a:lstStyle/>
        <a:p>
          <a:endParaRPr lang="zh-TW" altLang="en-US"/>
        </a:p>
      </dgm:t>
    </dgm:pt>
    <dgm:pt modelId="{FC458DB2-B1F0-49C2-8232-E612258B221E}" type="sibTrans" cxnId="{90AFFC35-5FF0-456E-A894-B488609F2425}">
      <dgm:prSet/>
      <dgm:spPr/>
      <dgm:t>
        <a:bodyPr/>
        <a:lstStyle/>
        <a:p>
          <a:endParaRPr lang="zh-TW" altLang="en-US"/>
        </a:p>
      </dgm:t>
    </dgm:pt>
    <dgm:pt modelId="{A90070E8-93E1-46C9-A6DB-699916B59B29}">
      <dgm:prSet phldrT="[文字]" custT="1"/>
      <dgm:spPr>
        <a:solidFill>
          <a:srgbClr val="FFC000"/>
        </a:solidFill>
      </dgm:spPr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Temporal sampling + spatial weighting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636CA3F8-4C2F-4068-BB8E-C0B3892F6E80}" type="parTrans" cxnId="{DB6E0432-8081-4D66-87F9-CC5629E86EF7}">
      <dgm:prSet/>
      <dgm:spPr/>
      <dgm:t>
        <a:bodyPr/>
        <a:lstStyle/>
        <a:p>
          <a:endParaRPr lang="zh-TW" altLang="en-US"/>
        </a:p>
      </dgm:t>
    </dgm:pt>
    <dgm:pt modelId="{08D2F6F2-E733-46D2-AD39-2D9D5D6E58B0}" type="sibTrans" cxnId="{DB6E0432-8081-4D66-87F9-CC5629E86EF7}">
      <dgm:prSet/>
      <dgm:spPr/>
      <dgm:t>
        <a:bodyPr/>
        <a:lstStyle/>
        <a:p>
          <a:endParaRPr lang="zh-TW" altLang="en-US"/>
        </a:p>
      </dgm:t>
    </dgm:pt>
    <dgm:pt modelId="{053632E5-5BBC-4140-9602-3C2EB84021E5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Information Reduction (Fusion)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A80F4A3C-70DE-4C7F-BF16-5320C72C4901}" type="parTrans" cxnId="{4F93562B-6FFC-49C0-B06A-9CB1B2087FED}">
      <dgm:prSet/>
      <dgm:spPr/>
      <dgm:t>
        <a:bodyPr/>
        <a:lstStyle/>
        <a:p>
          <a:endParaRPr lang="zh-TW" altLang="en-US"/>
        </a:p>
      </dgm:t>
    </dgm:pt>
    <dgm:pt modelId="{38067559-796D-4D29-A297-D38070B0F129}" type="sibTrans" cxnId="{4F93562B-6FFC-49C0-B06A-9CB1B2087FED}">
      <dgm:prSet/>
      <dgm:spPr/>
      <dgm:t>
        <a:bodyPr/>
        <a:lstStyle/>
        <a:p>
          <a:endParaRPr lang="zh-TW" altLang="en-US"/>
        </a:p>
      </dgm:t>
    </dgm:pt>
    <dgm:pt modelId="{0DCE0613-6D9F-4E95-8085-99CBEF8707E9}">
      <dgm:prSet phldrT="[文字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Sampling  rate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0992DE57-3F9F-4DAA-8663-8DE50ED30B4D}" type="parTrans" cxnId="{7D7244DE-F620-454A-8E25-EEB5BFE82CA0}">
      <dgm:prSet/>
      <dgm:spPr/>
      <dgm:t>
        <a:bodyPr/>
        <a:lstStyle/>
        <a:p>
          <a:endParaRPr lang="zh-TW" altLang="en-US"/>
        </a:p>
      </dgm:t>
    </dgm:pt>
    <dgm:pt modelId="{B74B5802-DAD1-4C21-A2DD-9A6888630A63}" type="sibTrans" cxnId="{7D7244DE-F620-454A-8E25-EEB5BFE82CA0}">
      <dgm:prSet/>
      <dgm:spPr/>
      <dgm:t>
        <a:bodyPr/>
        <a:lstStyle/>
        <a:p>
          <a:endParaRPr lang="zh-TW" altLang="en-US"/>
        </a:p>
      </dgm:t>
    </dgm:pt>
    <dgm:pt modelId="{92C450B7-6E1D-4FF1-88F7-1EE82637EC94}">
      <dgm:prSet phldrT="[文字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Weighting 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A56592B6-01A7-46B2-9804-F9FCE6AEC87A}" type="parTrans" cxnId="{A8B53950-3828-4581-91E9-A893DA008709}">
      <dgm:prSet/>
      <dgm:spPr/>
      <dgm:t>
        <a:bodyPr/>
        <a:lstStyle/>
        <a:p>
          <a:endParaRPr lang="zh-TW" altLang="en-US"/>
        </a:p>
      </dgm:t>
    </dgm:pt>
    <dgm:pt modelId="{3FAC1175-C63F-455A-A7EB-A1F36FB74111}" type="sibTrans" cxnId="{A8B53950-3828-4581-91E9-A893DA008709}">
      <dgm:prSet/>
      <dgm:spPr/>
      <dgm:t>
        <a:bodyPr/>
        <a:lstStyle/>
        <a:p>
          <a:endParaRPr lang="zh-TW" altLang="en-US"/>
        </a:p>
      </dgm:t>
    </dgm:pt>
    <dgm:pt modelId="{01D3870F-A1F3-4209-A386-81E34044135D}">
      <dgm:prSet phldrT="[文字]" custT="1"/>
      <dgm:spPr/>
      <dgm:t>
        <a:bodyPr/>
        <a:lstStyle/>
        <a:p>
          <a:r>
            <a:rPr lang="en-US" altLang="zh-TW" sz="1000" dirty="0" smtClean="0">
              <a:latin typeface="Comic Sans MS" pitchFamily="66" charset="0"/>
              <a:cs typeface="Verdana" pitchFamily="34" charset="0"/>
            </a:rPr>
            <a:t>Information</a:t>
          </a:r>
          <a:endParaRPr lang="zh-TW" altLang="en-US" sz="1000" dirty="0">
            <a:latin typeface="Comic Sans MS" pitchFamily="66" charset="0"/>
            <a:cs typeface="Verdana" pitchFamily="34" charset="0"/>
          </a:endParaRPr>
        </a:p>
      </dgm:t>
    </dgm:pt>
    <dgm:pt modelId="{E901FD10-F149-499F-BFB4-5842A86B99E0}" type="parTrans" cxnId="{E353EFDA-76D0-44CA-8AA3-D9E8B4C756E0}">
      <dgm:prSet/>
      <dgm:spPr/>
      <dgm:t>
        <a:bodyPr/>
        <a:lstStyle/>
        <a:p>
          <a:endParaRPr lang="zh-TW" altLang="en-US"/>
        </a:p>
      </dgm:t>
    </dgm:pt>
    <dgm:pt modelId="{0C509AB7-471F-4E62-8C63-A35CDB9E4FAE}" type="sibTrans" cxnId="{E353EFDA-76D0-44CA-8AA3-D9E8B4C756E0}">
      <dgm:prSet/>
      <dgm:spPr/>
      <dgm:t>
        <a:bodyPr/>
        <a:lstStyle/>
        <a:p>
          <a:endParaRPr lang="zh-TW" altLang="en-US"/>
        </a:p>
      </dgm:t>
    </dgm:pt>
    <dgm:pt modelId="{8C6F04CE-9436-4007-B217-6432D51F8AC4}" type="pres">
      <dgm:prSet presAssocID="{307659EA-26F9-4122-B5D0-E84EC0583E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E7C56EE-0BB8-4FEA-955D-8425D30F5FEA}" type="pres">
      <dgm:prSet presAssocID="{01D3870F-A1F3-4209-A386-81E34044135D}" presName="hierRoot1" presStyleCnt="0">
        <dgm:presLayoutVars>
          <dgm:hierBranch val="init"/>
        </dgm:presLayoutVars>
      </dgm:prSet>
      <dgm:spPr/>
    </dgm:pt>
    <dgm:pt modelId="{152708CB-5DFF-47D6-827C-F06FE9016EBD}" type="pres">
      <dgm:prSet presAssocID="{01D3870F-A1F3-4209-A386-81E34044135D}" presName="rootComposite1" presStyleCnt="0"/>
      <dgm:spPr/>
    </dgm:pt>
    <dgm:pt modelId="{1F049684-36BC-4E64-8577-30DA849E6842}" type="pres">
      <dgm:prSet presAssocID="{01D3870F-A1F3-4209-A386-81E34044135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68A90C0-4D82-4E95-9F0E-94768D8F541E}" type="pres">
      <dgm:prSet presAssocID="{01D3870F-A1F3-4209-A386-81E34044135D}" presName="rootConnector1" presStyleLbl="node1" presStyleIdx="0" presStyleCnt="0"/>
      <dgm:spPr/>
      <dgm:t>
        <a:bodyPr/>
        <a:lstStyle/>
        <a:p>
          <a:endParaRPr lang="zh-TW" altLang="en-US"/>
        </a:p>
      </dgm:t>
    </dgm:pt>
    <dgm:pt modelId="{06CF8027-2B2F-4A12-8692-2483DB691F5B}" type="pres">
      <dgm:prSet presAssocID="{01D3870F-A1F3-4209-A386-81E34044135D}" presName="hierChild2" presStyleCnt="0"/>
      <dgm:spPr/>
    </dgm:pt>
    <dgm:pt modelId="{6FFB842A-5AC2-40E2-8EAA-9425D9F25A78}" type="pres">
      <dgm:prSet presAssocID="{A80F4A3C-70DE-4C7F-BF16-5320C72C4901}" presName="Name37" presStyleLbl="parChTrans1D2" presStyleIdx="0" presStyleCnt="1"/>
      <dgm:spPr/>
      <dgm:t>
        <a:bodyPr/>
        <a:lstStyle/>
        <a:p>
          <a:endParaRPr lang="zh-TW" altLang="en-US"/>
        </a:p>
      </dgm:t>
    </dgm:pt>
    <dgm:pt modelId="{E840B230-9545-420E-A191-6B2EBE27FE7A}" type="pres">
      <dgm:prSet presAssocID="{053632E5-5BBC-4140-9602-3C2EB84021E5}" presName="hierRoot2" presStyleCnt="0">
        <dgm:presLayoutVars>
          <dgm:hierBranch val="init"/>
        </dgm:presLayoutVars>
      </dgm:prSet>
      <dgm:spPr/>
    </dgm:pt>
    <dgm:pt modelId="{E57D0D65-C99F-4D6B-A938-BC03E769C76A}" type="pres">
      <dgm:prSet presAssocID="{053632E5-5BBC-4140-9602-3C2EB84021E5}" presName="rootComposite" presStyleCnt="0"/>
      <dgm:spPr/>
    </dgm:pt>
    <dgm:pt modelId="{1D27CF79-78CE-4232-A58D-185BDEA33632}" type="pres">
      <dgm:prSet presAssocID="{053632E5-5BBC-4140-9602-3C2EB84021E5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EAD786A-8E43-4F6D-883D-2A346E28B872}" type="pres">
      <dgm:prSet presAssocID="{053632E5-5BBC-4140-9602-3C2EB84021E5}" presName="rootConnector" presStyleLbl="node2" presStyleIdx="0" presStyleCnt="1"/>
      <dgm:spPr/>
      <dgm:t>
        <a:bodyPr/>
        <a:lstStyle/>
        <a:p>
          <a:endParaRPr lang="zh-TW" altLang="en-US"/>
        </a:p>
      </dgm:t>
    </dgm:pt>
    <dgm:pt modelId="{C17151C1-B634-4CD6-B3A8-F4421F320EB1}" type="pres">
      <dgm:prSet presAssocID="{053632E5-5BBC-4140-9602-3C2EB84021E5}" presName="hierChild4" presStyleCnt="0"/>
      <dgm:spPr/>
    </dgm:pt>
    <dgm:pt modelId="{7AB7C2E9-0351-4230-A4E5-F07A8415C318}" type="pres">
      <dgm:prSet presAssocID="{270B38DB-C032-4B61-8BCE-7EE4A1592FA2}" presName="Name37" presStyleLbl="parChTrans1D3" presStyleIdx="0" presStyleCnt="2"/>
      <dgm:spPr/>
      <dgm:t>
        <a:bodyPr/>
        <a:lstStyle/>
        <a:p>
          <a:endParaRPr lang="zh-TW" altLang="en-US"/>
        </a:p>
      </dgm:t>
    </dgm:pt>
    <dgm:pt modelId="{ECA18E34-418B-46EA-9EF9-1AFE3910A0FD}" type="pres">
      <dgm:prSet presAssocID="{2C50A222-A6CD-427E-B405-B6359FB47F74}" presName="hierRoot2" presStyleCnt="0">
        <dgm:presLayoutVars>
          <dgm:hierBranch val="init"/>
        </dgm:presLayoutVars>
      </dgm:prSet>
      <dgm:spPr/>
    </dgm:pt>
    <dgm:pt modelId="{A2DFDB06-35F1-4918-9FF6-D903519B9C8D}" type="pres">
      <dgm:prSet presAssocID="{2C50A222-A6CD-427E-B405-B6359FB47F74}" presName="rootComposite" presStyleCnt="0"/>
      <dgm:spPr/>
    </dgm:pt>
    <dgm:pt modelId="{7559E5E9-19F0-4E6E-B9F6-87E94A5022B4}" type="pres">
      <dgm:prSet presAssocID="{2C50A222-A6CD-427E-B405-B6359FB47F74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AC920F3-D031-4F30-B029-19BB152A39E9}" type="pres">
      <dgm:prSet presAssocID="{2C50A222-A6CD-427E-B405-B6359FB47F74}" presName="rootConnector" presStyleLbl="node3" presStyleIdx="0" presStyleCnt="2"/>
      <dgm:spPr/>
      <dgm:t>
        <a:bodyPr/>
        <a:lstStyle/>
        <a:p>
          <a:endParaRPr lang="zh-TW" altLang="en-US"/>
        </a:p>
      </dgm:t>
    </dgm:pt>
    <dgm:pt modelId="{6337ABE2-DE3B-4995-870A-D4F186E8C89B}" type="pres">
      <dgm:prSet presAssocID="{2C50A222-A6CD-427E-B405-B6359FB47F74}" presName="hierChild4" presStyleCnt="0"/>
      <dgm:spPr/>
    </dgm:pt>
    <dgm:pt modelId="{4EABB20F-92C8-44C6-A023-0EF80604D279}" type="pres">
      <dgm:prSet presAssocID="{2C50A222-A6CD-427E-B405-B6359FB47F74}" presName="hierChild5" presStyleCnt="0"/>
      <dgm:spPr/>
    </dgm:pt>
    <dgm:pt modelId="{14DBB20D-E731-4BEC-A1AA-FE91553DA4BE}" type="pres">
      <dgm:prSet presAssocID="{A149B440-7EDC-4FE2-97A5-0497A14FF43A}" presName="Name37" presStyleLbl="parChTrans1D3" presStyleIdx="1" presStyleCnt="2"/>
      <dgm:spPr/>
      <dgm:t>
        <a:bodyPr/>
        <a:lstStyle/>
        <a:p>
          <a:endParaRPr lang="zh-TW" altLang="en-US"/>
        </a:p>
      </dgm:t>
    </dgm:pt>
    <dgm:pt modelId="{44CAB28B-1AA9-4586-974A-168F8FAB2527}" type="pres">
      <dgm:prSet presAssocID="{1335AEBD-69AF-4794-9FEB-3AAFB6E076E3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8E159EDA-D735-487E-B247-F17044D68D9B}" type="pres">
      <dgm:prSet presAssocID="{1335AEBD-69AF-4794-9FEB-3AAFB6E076E3}" presName="rootComposite" presStyleCnt="0"/>
      <dgm:spPr/>
      <dgm:t>
        <a:bodyPr/>
        <a:lstStyle/>
        <a:p>
          <a:endParaRPr lang="zh-TW" altLang="en-US"/>
        </a:p>
      </dgm:t>
    </dgm:pt>
    <dgm:pt modelId="{331E3710-5719-47C5-9C92-5B8A10E5712B}" type="pres">
      <dgm:prSet presAssocID="{1335AEBD-69AF-4794-9FEB-3AAFB6E076E3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31A4E85-FE4D-4E30-9193-96C99E62B6D7}" type="pres">
      <dgm:prSet presAssocID="{1335AEBD-69AF-4794-9FEB-3AAFB6E076E3}" presName="rootConnector" presStyleLbl="node3" presStyleIdx="1" presStyleCnt="2"/>
      <dgm:spPr/>
      <dgm:t>
        <a:bodyPr/>
        <a:lstStyle/>
        <a:p>
          <a:endParaRPr lang="zh-TW" altLang="en-US"/>
        </a:p>
      </dgm:t>
    </dgm:pt>
    <dgm:pt modelId="{26ABD2CE-7568-4828-A82B-024E6EB76B80}" type="pres">
      <dgm:prSet presAssocID="{1335AEBD-69AF-4794-9FEB-3AAFB6E076E3}" presName="hierChild4" presStyleCnt="0"/>
      <dgm:spPr/>
      <dgm:t>
        <a:bodyPr/>
        <a:lstStyle/>
        <a:p>
          <a:endParaRPr lang="zh-TW" altLang="en-US"/>
        </a:p>
      </dgm:t>
    </dgm:pt>
    <dgm:pt modelId="{FADE897C-2676-485F-9090-2986AA0CD33A}" type="pres">
      <dgm:prSet presAssocID="{FD33E6CD-45ED-4F2E-A166-9737B137FBA1}" presName="Name37" presStyleLbl="parChTrans1D4" presStyleIdx="0" presStyleCnt="22"/>
      <dgm:spPr/>
      <dgm:t>
        <a:bodyPr/>
        <a:lstStyle/>
        <a:p>
          <a:endParaRPr lang="zh-TW" altLang="en-US"/>
        </a:p>
      </dgm:t>
    </dgm:pt>
    <dgm:pt modelId="{C47F3F44-425B-434A-9EF1-A8CD72054AAE}" type="pres">
      <dgm:prSet presAssocID="{5D129A8C-5BA2-4971-B08B-483C4688309D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40BC6324-E883-49C7-A949-F044772A3876}" type="pres">
      <dgm:prSet presAssocID="{5D129A8C-5BA2-4971-B08B-483C4688309D}" presName="rootComposite" presStyleCnt="0"/>
      <dgm:spPr/>
      <dgm:t>
        <a:bodyPr/>
        <a:lstStyle/>
        <a:p>
          <a:endParaRPr lang="zh-TW" altLang="en-US"/>
        </a:p>
      </dgm:t>
    </dgm:pt>
    <dgm:pt modelId="{BC169B51-FAB1-45F4-B584-76D2B5AB3855}" type="pres">
      <dgm:prSet presAssocID="{5D129A8C-5BA2-4971-B08B-483C4688309D}" presName="rootText" presStyleLbl="node4" presStyleIdx="0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96443D3-9A9A-4F49-9A04-159BB4325909}" type="pres">
      <dgm:prSet presAssocID="{5D129A8C-5BA2-4971-B08B-483C4688309D}" presName="rootConnector" presStyleLbl="node4" presStyleIdx="0" presStyleCnt="22"/>
      <dgm:spPr/>
      <dgm:t>
        <a:bodyPr/>
        <a:lstStyle/>
        <a:p>
          <a:endParaRPr lang="zh-TW" altLang="en-US"/>
        </a:p>
      </dgm:t>
    </dgm:pt>
    <dgm:pt modelId="{BAE680C2-D77B-4BC3-ABD5-601110A2121E}" type="pres">
      <dgm:prSet presAssocID="{5D129A8C-5BA2-4971-B08B-483C4688309D}" presName="hierChild4" presStyleCnt="0"/>
      <dgm:spPr/>
      <dgm:t>
        <a:bodyPr/>
        <a:lstStyle/>
        <a:p>
          <a:endParaRPr lang="zh-TW" altLang="en-US"/>
        </a:p>
      </dgm:t>
    </dgm:pt>
    <dgm:pt modelId="{D8CEA446-3DC3-447A-9AC8-712C96599676}" type="pres">
      <dgm:prSet presAssocID="{1A911BCC-B0AE-43F3-9F1E-CAC8694C555B}" presName="Name37" presStyleLbl="parChTrans1D4" presStyleIdx="1" presStyleCnt="22"/>
      <dgm:spPr/>
      <dgm:t>
        <a:bodyPr/>
        <a:lstStyle/>
        <a:p>
          <a:endParaRPr lang="zh-TW" altLang="en-US"/>
        </a:p>
      </dgm:t>
    </dgm:pt>
    <dgm:pt modelId="{6029399C-E49E-4249-B609-6D5027CA9AEE}" type="pres">
      <dgm:prSet presAssocID="{91DDDC7E-41AC-4ED3-8863-0D26111362FD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B72B83B7-8AC8-40FE-805D-0CBCC8F7397A}" type="pres">
      <dgm:prSet presAssocID="{91DDDC7E-41AC-4ED3-8863-0D26111362FD}" presName="rootComposite" presStyleCnt="0"/>
      <dgm:spPr/>
      <dgm:t>
        <a:bodyPr/>
        <a:lstStyle/>
        <a:p>
          <a:endParaRPr lang="zh-TW" altLang="en-US"/>
        </a:p>
      </dgm:t>
    </dgm:pt>
    <dgm:pt modelId="{3DFFC969-F8E6-4509-9BAD-11F23B76849F}" type="pres">
      <dgm:prSet presAssocID="{91DDDC7E-41AC-4ED3-8863-0D26111362FD}" presName="rootText" presStyleLbl="node4" presStyleIdx="1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D576944-898D-4217-8E83-A253D2B96437}" type="pres">
      <dgm:prSet presAssocID="{91DDDC7E-41AC-4ED3-8863-0D26111362FD}" presName="rootConnector" presStyleLbl="node4" presStyleIdx="1" presStyleCnt="22"/>
      <dgm:spPr/>
      <dgm:t>
        <a:bodyPr/>
        <a:lstStyle/>
        <a:p>
          <a:endParaRPr lang="zh-TW" altLang="en-US"/>
        </a:p>
      </dgm:t>
    </dgm:pt>
    <dgm:pt modelId="{AB96B248-F207-4758-96CB-ECF49FAB861F}" type="pres">
      <dgm:prSet presAssocID="{91DDDC7E-41AC-4ED3-8863-0D26111362FD}" presName="hierChild4" presStyleCnt="0"/>
      <dgm:spPr/>
      <dgm:t>
        <a:bodyPr/>
        <a:lstStyle/>
        <a:p>
          <a:endParaRPr lang="zh-TW" altLang="en-US"/>
        </a:p>
      </dgm:t>
    </dgm:pt>
    <dgm:pt modelId="{C6D0DFBF-20A1-422E-B5CF-9BB2E850F212}" type="pres">
      <dgm:prSet presAssocID="{CA3FA2C0-F054-4AFA-ACE2-39A1D06CEEE1}" presName="Name37" presStyleLbl="parChTrans1D4" presStyleIdx="2" presStyleCnt="22"/>
      <dgm:spPr/>
      <dgm:t>
        <a:bodyPr/>
        <a:lstStyle/>
        <a:p>
          <a:endParaRPr lang="zh-TW" altLang="en-US"/>
        </a:p>
      </dgm:t>
    </dgm:pt>
    <dgm:pt modelId="{F2648AA2-0ED4-452F-8090-C0F293858618}" type="pres">
      <dgm:prSet presAssocID="{06EED3B1-AEF2-43EA-9820-F19FF2915883}" presName="hierRoot2" presStyleCnt="0">
        <dgm:presLayoutVars>
          <dgm:hierBranch val="init"/>
        </dgm:presLayoutVars>
      </dgm:prSet>
      <dgm:spPr/>
    </dgm:pt>
    <dgm:pt modelId="{EBFFAEC4-E956-4078-B1DC-1B4D88778068}" type="pres">
      <dgm:prSet presAssocID="{06EED3B1-AEF2-43EA-9820-F19FF2915883}" presName="rootComposite" presStyleCnt="0"/>
      <dgm:spPr/>
    </dgm:pt>
    <dgm:pt modelId="{52BD2130-5404-469C-904D-A827F3DECA76}" type="pres">
      <dgm:prSet presAssocID="{06EED3B1-AEF2-43EA-9820-F19FF2915883}" presName="rootText" presStyleLbl="node4" presStyleIdx="2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F98B2B5-6C0C-4918-9B7C-BCCACE865FD4}" type="pres">
      <dgm:prSet presAssocID="{06EED3B1-AEF2-43EA-9820-F19FF2915883}" presName="rootConnector" presStyleLbl="node4" presStyleIdx="2" presStyleCnt="22"/>
      <dgm:spPr/>
      <dgm:t>
        <a:bodyPr/>
        <a:lstStyle/>
        <a:p>
          <a:endParaRPr lang="zh-TW" altLang="en-US"/>
        </a:p>
      </dgm:t>
    </dgm:pt>
    <dgm:pt modelId="{FD761D9D-D271-4E13-8822-D919DBF103B7}" type="pres">
      <dgm:prSet presAssocID="{06EED3B1-AEF2-43EA-9820-F19FF2915883}" presName="hierChild4" presStyleCnt="0"/>
      <dgm:spPr/>
    </dgm:pt>
    <dgm:pt modelId="{4C0B0405-61F5-4CA4-9B81-FE46351F508A}" type="pres">
      <dgm:prSet presAssocID="{06EED3B1-AEF2-43EA-9820-F19FF2915883}" presName="hierChild5" presStyleCnt="0"/>
      <dgm:spPr/>
    </dgm:pt>
    <dgm:pt modelId="{0EFDB178-AF81-476E-BCD3-5D23A1111A30}" type="pres">
      <dgm:prSet presAssocID="{91DDDC7E-41AC-4ED3-8863-0D26111362FD}" presName="hierChild5" presStyleCnt="0"/>
      <dgm:spPr/>
      <dgm:t>
        <a:bodyPr/>
        <a:lstStyle/>
        <a:p>
          <a:endParaRPr lang="zh-TW" altLang="en-US"/>
        </a:p>
      </dgm:t>
    </dgm:pt>
    <dgm:pt modelId="{719A189F-76D1-4EF1-A700-AA87A49ACEF5}" type="pres">
      <dgm:prSet presAssocID="{B1A758D7-78E0-4915-98EC-93FE96D355A6}" presName="Name37" presStyleLbl="parChTrans1D4" presStyleIdx="3" presStyleCnt="22"/>
      <dgm:spPr/>
      <dgm:t>
        <a:bodyPr/>
        <a:lstStyle/>
        <a:p>
          <a:endParaRPr lang="zh-TW" altLang="en-US"/>
        </a:p>
      </dgm:t>
    </dgm:pt>
    <dgm:pt modelId="{84DA7429-FAFB-4FD7-8161-B5CF80B6E5C7}" type="pres">
      <dgm:prSet presAssocID="{7E8BAF05-3451-43C8-A85D-579BEDB6B16E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83573AE7-8CB4-45CC-9A37-FA8575390DB7}" type="pres">
      <dgm:prSet presAssocID="{7E8BAF05-3451-43C8-A85D-579BEDB6B16E}" presName="rootComposite" presStyleCnt="0"/>
      <dgm:spPr/>
      <dgm:t>
        <a:bodyPr/>
        <a:lstStyle/>
        <a:p>
          <a:endParaRPr lang="zh-TW" altLang="en-US"/>
        </a:p>
      </dgm:t>
    </dgm:pt>
    <dgm:pt modelId="{07D3987E-07BB-4C2C-8CF4-DDDFCA90C23B}" type="pres">
      <dgm:prSet presAssocID="{7E8BAF05-3451-43C8-A85D-579BEDB6B16E}" presName="rootText" presStyleLbl="node4" presStyleIdx="3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DF12B36-4000-4314-AE0E-EAF30ABE7AC4}" type="pres">
      <dgm:prSet presAssocID="{7E8BAF05-3451-43C8-A85D-579BEDB6B16E}" presName="rootConnector" presStyleLbl="node4" presStyleIdx="3" presStyleCnt="22"/>
      <dgm:spPr/>
      <dgm:t>
        <a:bodyPr/>
        <a:lstStyle/>
        <a:p>
          <a:endParaRPr lang="zh-TW" altLang="en-US"/>
        </a:p>
      </dgm:t>
    </dgm:pt>
    <dgm:pt modelId="{70673D3D-9669-42E1-B461-FB8939C75291}" type="pres">
      <dgm:prSet presAssocID="{7E8BAF05-3451-43C8-A85D-579BEDB6B16E}" presName="hierChild4" presStyleCnt="0"/>
      <dgm:spPr/>
      <dgm:t>
        <a:bodyPr/>
        <a:lstStyle/>
        <a:p>
          <a:endParaRPr lang="zh-TW" altLang="en-US"/>
        </a:p>
      </dgm:t>
    </dgm:pt>
    <dgm:pt modelId="{9B929492-D328-4B98-8BBD-358ADE4ACAE4}" type="pres">
      <dgm:prSet presAssocID="{CEE10FF3-C17C-469E-A7E1-6D595B1487EF}" presName="Name37" presStyleLbl="parChTrans1D4" presStyleIdx="4" presStyleCnt="22"/>
      <dgm:spPr/>
      <dgm:t>
        <a:bodyPr/>
        <a:lstStyle/>
        <a:p>
          <a:endParaRPr lang="zh-TW" altLang="en-US"/>
        </a:p>
      </dgm:t>
    </dgm:pt>
    <dgm:pt modelId="{42A41204-B8B1-4E4C-9885-6CAE465D3933}" type="pres">
      <dgm:prSet presAssocID="{7FFCE7AE-965B-4B8A-984D-D1C1DD95CB28}" presName="hierRoot2" presStyleCnt="0">
        <dgm:presLayoutVars>
          <dgm:hierBranch val="init"/>
        </dgm:presLayoutVars>
      </dgm:prSet>
      <dgm:spPr/>
    </dgm:pt>
    <dgm:pt modelId="{F495C45E-E99A-46D9-8D7B-D55621618156}" type="pres">
      <dgm:prSet presAssocID="{7FFCE7AE-965B-4B8A-984D-D1C1DD95CB28}" presName="rootComposite" presStyleCnt="0"/>
      <dgm:spPr/>
    </dgm:pt>
    <dgm:pt modelId="{002D1622-7F9E-44BE-AE74-1267C80C9727}" type="pres">
      <dgm:prSet presAssocID="{7FFCE7AE-965B-4B8A-984D-D1C1DD95CB28}" presName="rootText" presStyleLbl="node4" presStyleIdx="4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7F25BF5-D7CF-4F64-AB62-6B26D1B9938F}" type="pres">
      <dgm:prSet presAssocID="{7FFCE7AE-965B-4B8A-984D-D1C1DD95CB28}" presName="rootConnector" presStyleLbl="node4" presStyleIdx="4" presStyleCnt="22"/>
      <dgm:spPr/>
      <dgm:t>
        <a:bodyPr/>
        <a:lstStyle/>
        <a:p>
          <a:endParaRPr lang="zh-TW" altLang="en-US"/>
        </a:p>
      </dgm:t>
    </dgm:pt>
    <dgm:pt modelId="{69E978B4-2F64-4ED2-BECA-5121082E4109}" type="pres">
      <dgm:prSet presAssocID="{7FFCE7AE-965B-4B8A-984D-D1C1DD95CB28}" presName="hierChild4" presStyleCnt="0"/>
      <dgm:spPr/>
    </dgm:pt>
    <dgm:pt modelId="{9F8455BE-85F3-4A86-8B69-4F9E6F01544C}" type="pres">
      <dgm:prSet presAssocID="{7FFCE7AE-965B-4B8A-984D-D1C1DD95CB28}" presName="hierChild5" presStyleCnt="0"/>
      <dgm:spPr/>
    </dgm:pt>
    <dgm:pt modelId="{0332A8DB-5997-48AF-8FE4-3189E86436E3}" type="pres">
      <dgm:prSet presAssocID="{7E8BAF05-3451-43C8-A85D-579BEDB6B16E}" presName="hierChild5" presStyleCnt="0"/>
      <dgm:spPr/>
      <dgm:t>
        <a:bodyPr/>
        <a:lstStyle/>
        <a:p>
          <a:endParaRPr lang="zh-TW" altLang="en-US"/>
        </a:p>
      </dgm:t>
    </dgm:pt>
    <dgm:pt modelId="{CBB4CE3B-9F42-48A7-8EF8-EBA68162FD44}" type="pres">
      <dgm:prSet presAssocID="{5D129A8C-5BA2-4971-B08B-483C4688309D}" presName="hierChild5" presStyleCnt="0"/>
      <dgm:spPr/>
      <dgm:t>
        <a:bodyPr/>
        <a:lstStyle/>
        <a:p>
          <a:endParaRPr lang="zh-TW" altLang="en-US"/>
        </a:p>
      </dgm:t>
    </dgm:pt>
    <dgm:pt modelId="{A3E4C09A-CD7F-4188-B571-70B6F8047A66}" type="pres">
      <dgm:prSet presAssocID="{8E71F2EB-D189-450E-82BA-F3D70AB87029}" presName="Name37" presStyleLbl="parChTrans1D4" presStyleIdx="5" presStyleCnt="22"/>
      <dgm:spPr/>
      <dgm:t>
        <a:bodyPr/>
        <a:lstStyle/>
        <a:p>
          <a:endParaRPr lang="zh-TW" altLang="en-US"/>
        </a:p>
      </dgm:t>
    </dgm:pt>
    <dgm:pt modelId="{868EF7ED-0943-4676-99F4-900989B15FA4}" type="pres">
      <dgm:prSet presAssocID="{8D1CA348-AB73-435C-8EC5-757208633A8C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607C93EF-71B6-481B-B902-9F0D6D8B172A}" type="pres">
      <dgm:prSet presAssocID="{8D1CA348-AB73-435C-8EC5-757208633A8C}" presName="rootComposite" presStyleCnt="0"/>
      <dgm:spPr/>
      <dgm:t>
        <a:bodyPr/>
        <a:lstStyle/>
        <a:p>
          <a:endParaRPr lang="zh-TW" altLang="en-US"/>
        </a:p>
      </dgm:t>
    </dgm:pt>
    <dgm:pt modelId="{5536FA22-35F5-49E2-ADCB-73DE15856696}" type="pres">
      <dgm:prSet presAssocID="{8D1CA348-AB73-435C-8EC5-757208633A8C}" presName="rootText" presStyleLbl="node4" presStyleIdx="5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B2E7BC9-8058-49C2-93EF-26EFF4941D32}" type="pres">
      <dgm:prSet presAssocID="{8D1CA348-AB73-435C-8EC5-757208633A8C}" presName="rootConnector" presStyleLbl="node4" presStyleIdx="5" presStyleCnt="22"/>
      <dgm:spPr/>
      <dgm:t>
        <a:bodyPr/>
        <a:lstStyle/>
        <a:p>
          <a:endParaRPr lang="zh-TW" altLang="en-US"/>
        </a:p>
      </dgm:t>
    </dgm:pt>
    <dgm:pt modelId="{EA01D10C-CA13-4595-B058-9ECC4FA8D9B3}" type="pres">
      <dgm:prSet presAssocID="{8D1CA348-AB73-435C-8EC5-757208633A8C}" presName="hierChild4" presStyleCnt="0"/>
      <dgm:spPr/>
      <dgm:t>
        <a:bodyPr/>
        <a:lstStyle/>
        <a:p>
          <a:endParaRPr lang="zh-TW" altLang="en-US"/>
        </a:p>
      </dgm:t>
    </dgm:pt>
    <dgm:pt modelId="{8D5B3043-06EC-476A-8596-3C7B39B75C45}" type="pres">
      <dgm:prSet presAssocID="{F280051A-BD58-4572-99D8-968DEEBE9C6C}" presName="Name37" presStyleLbl="parChTrans1D4" presStyleIdx="6" presStyleCnt="22"/>
      <dgm:spPr/>
      <dgm:t>
        <a:bodyPr/>
        <a:lstStyle/>
        <a:p>
          <a:endParaRPr lang="zh-TW" altLang="en-US"/>
        </a:p>
      </dgm:t>
    </dgm:pt>
    <dgm:pt modelId="{19D08082-DCEB-4065-9303-02BCC8C6DE65}" type="pres">
      <dgm:prSet presAssocID="{A2736897-66E1-4C06-B896-C655DDDF0002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C12EB686-4F3F-4CEC-B4CC-3829688CD295}" type="pres">
      <dgm:prSet presAssocID="{A2736897-66E1-4C06-B896-C655DDDF0002}" presName="rootComposite" presStyleCnt="0"/>
      <dgm:spPr/>
      <dgm:t>
        <a:bodyPr/>
        <a:lstStyle/>
        <a:p>
          <a:endParaRPr lang="zh-TW" altLang="en-US"/>
        </a:p>
      </dgm:t>
    </dgm:pt>
    <dgm:pt modelId="{86F17277-11D3-4C65-9820-CDBCA82BFFF5}" type="pres">
      <dgm:prSet presAssocID="{A2736897-66E1-4C06-B896-C655DDDF0002}" presName="rootText" presStyleLbl="node4" presStyleIdx="6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6DE8A14-BD64-436A-91E9-5D8ADDEF89C7}" type="pres">
      <dgm:prSet presAssocID="{A2736897-66E1-4C06-B896-C655DDDF0002}" presName="rootConnector" presStyleLbl="node4" presStyleIdx="6" presStyleCnt="22"/>
      <dgm:spPr/>
      <dgm:t>
        <a:bodyPr/>
        <a:lstStyle/>
        <a:p>
          <a:endParaRPr lang="zh-TW" altLang="en-US"/>
        </a:p>
      </dgm:t>
    </dgm:pt>
    <dgm:pt modelId="{75A87526-6002-4F79-ABC6-167D55A0BBE2}" type="pres">
      <dgm:prSet presAssocID="{A2736897-66E1-4C06-B896-C655DDDF0002}" presName="hierChild4" presStyleCnt="0"/>
      <dgm:spPr/>
      <dgm:t>
        <a:bodyPr/>
        <a:lstStyle/>
        <a:p>
          <a:endParaRPr lang="zh-TW" altLang="en-US"/>
        </a:p>
      </dgm:t>
    </dgm:pt>
    <dgm:pt modelId="{CEAD8CF3-E609-4A6D-AEB3-B6CE3D4DB1AA}" type="pres">
      <dgm:prSet presAssocID="{DCE12C53-7DD0-4547-B3B1-4DF643D3F9A0}" presName="Name37" presStyleLbl="parChTrans1D4" presStyleIdx="7" presStyleCnt="22"/>
      <dgm:spPr/>
      <dgm:t>
        <a:bodyPr/>
        <a:lstStyle/>
        <a:p>
          <a:endParaRPr lang="zh-TW" altLang="en-US"/>
        </a:p>
      </dgm:t>
    </dgm:pt>
    <dgm:pt modelId="{8A480E0C-DEB7-4033-8826-80ABC66776CC}" type="pres">
      <dgm:prSet presAssocID="{861EFA7A-3E9F-43B6-BE8E-A9140EFA332A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847CDBC3-6852-40C7-B9B7-DD7CEA2D282C}" type="pres">
      <dgm:prSet presAssocID="{861EFA7A-3E9F-43B6-BE8E-A9140EFA332A}" presName="rootComposite" presStyleCnt="0"/>
      <dgm:spPr/>
      <dgm:t>
        <a:bodyPr/>
        <a:lstStyle/>
        <a:p>
          <a:endParaRPr lang="zh-TW" altLang="en-US"/>
        </a:p>
      </dgm:t>
    </dgm:pt>
    <dgm:pt modelId="{EE411377-D3A8-4F95-8A85-E275CB63331A}" type="pres">
      <dgm:prSet presAssocID="{861EFA7A-3E9F-43B6-BE8E-A9140EFA332A}" presName="rootText" presStyleLbl="node4" presStyleIdx="7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AF4C5CD-5B6E-4DD1-A4FD-7020316B30D4}" type="pres">
      <dgm:prSet presAssocID="{861EFA7A-3E9F-43B6-BE8E-A9140EFA332A}" presName="rootConnector" presStyleLbl="node4" presStyleIdx="7" presStyleCnt="22"/>
      <dgm:spPr/>
      <dgm:t>
        <a:bodyPr/>
        <a:lstStyle/>
        <a:p>
          <a:endParaRPr lang="zh-TW" altLang="en-US"/>
        </a:p>
      </dgm:t>
    </dgm:pt>
    <dgm:pt modelId="{4D30EF15-13F9-48E5-987C-DE948ACE5885}" type="pres">
      <dgm:prSet presAssocID="{861EFA7A-3E9F-43B6-BE8E-A9140EFA332A}" presName="hierChild4" presStyleCnt="0"/>
      <dgm:spPr/>
      <dgm:t>
        <a:bodyPr/>
        <a:lstStyle/>
        <a:p>
          <a:endParaRPr lang="zh-TW" altLang="en-US"/>
        </a:p>
      </dgm:t>
    </dgm:pt>
    <dgm:pt modelId="{AA75B49E-9646-46D7-8DD3-B0928A6F6E9C}" type="pres">
      <dgm:prSet presAssocID="{861EFA7A-3E9F-43B6-BE8E-A9140EFA332A}" presName="hierChild5" presStyleCnt="0"/>
      <dgm:spPr/>
      <dgm:t>
        <a:bodyPr/>
        <a:lstStyle/>
        <a:p>
          <a:endParaRPr lang="zh-TW" altLang="en-US"/>
        </a:p>
      </dgm:t>
    </dgm:pt>
    <dgm:pt modelId="{8FEFF63F-AD9C-49E2-9E19-D167A581C61D}" type="pres">
      <dgm:prSet presAssocID="{EEA87486-15D3-445D-9292-DE569EFE41B5}" presName="Name37" presStyleLbl="parChTrans1D4" presStyleIdx="8" presStyleCnt="22"/>
      <dgm:spPr/>
      <dgm:t>
        <a:bodyPr/>
        <a:lstStyle/>
        <a:p>
          <a:endParaRPr lang="zh-TW" altLang="en-US"/>
        </a:p>
      </dgm:t>
    </dgm:pt>
    <dgm:pt modelId="{B1A93526-8BA4-4446-9A55-324A1158AB53}" type="pres">
      <dgm:prSet presAssocID="{90026CA4-D040-44FE-B202-2F8388501E85}" presName="hierRoot2" presStyleCnt="0">
        <dgm:presLayoutVars>
          <dgm:hierBranch val="init"/>
        </dgm:presLayoutVars>
      </dgm:prSet>
      <dgm:spPr/>
    </dgm:pt>
    <dgm:pt modelId="{7468D741-FFEB-429F-9813-2215FF2E6B67}" type="pres">
      <dgm:prSet presAssocID="{90026CA4-D040-44FE-B202-2F8388501E85}" presName="rootComposite" presStyleCnt="0"/>
      <dgm:spPr/>
    </dgm:pt>
    <dgm:pt modelId="{18710E1A-41F8-4A46-B0F0-F2676B2A75F6}" type="pres">
      <dgm:prSet presAssocID="{90026CA4-D040-44FE-B202-2F8388501E85}" presName="rootText" presStyleLbl="node4" presStyleIdx="8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E972B007-9CF6-4D42-BE0F-2DA4121D51EB}" type="pres">
      <dgm:prSet presAssocID="{90026CA4-D040-44FE-B202-2F8388501E85}" presName="rootConnector" presStyleLbl="node4" presStyleIdx="8" presStyleCnt="22"/>
      <dgm:spPr/>
      <dgm:t>
        <a:bodyPr/>
        <a:lstStyle/>
        <a:p>
          <a:endParaRPr lang="zh-TW" altLang="en-US"/>
        </a:p>
      </dgm:t>
    </dgm:pt>
    <dgm:pt modelId="{37310FC5-7627-43FB-A50B-BC525848806C}" type="pres">
      <dgm:prSet presAssocID="{90026CA4-D040-44FE-B202-2F8388501E85}" presName="hierChild4" presStyleCnt="0"/>
      <dgm:spPr/>
    </dgm:pt>
    <dgm:pt modelId="{E8984607-37D4-4ED8-94B9-96005FB46754}" type="pres">
      <dgm:prSet presAssocID="{90026CA4-D040-44FE-B202-2F8388501E85}" presName="hierChild5" presStyleCnt="0"/>
      <dgm:spPr/>
    </dgm:pt>
    <dgm:pt modelId="{EB1B7978-0EE6-4425-AA04-9FDE03C9A200}" type="pres">
      <dgm:prSet presAssocID="{A2736897-66E1-4C06-B896-C655DDDF0002}" presName="hierChild5" presStyleCnt="0"/>
      <dgm:spPr/>
      <dgm:t>
        <a:bodyPr/>
        <a:lstStyle/>
        <a:p>
          <a:endParaRPr lang="zh-TW" altLang="en-US"/>
        </a:p>
      </dgm:t>
    </dgm:pt>
    <dgm:pt modelId="{8D754E33-9FFC-4968-9EEA-B297A0749E85}" type="pres">
      <dgm:prSet presAssocID="{4F53E0D2-2B43-4FE7-9A1B-ECBDB435BCBE}" presName="Name37" presStyleLbl="parChTrans1D4" presStyleIdx="9" presStyleCnt="22"/>
      <dgm:spPr/>
      <dgm:t>
        <a:bodyPr/>
        <a:lstStyle/>
        <a:p>
          <a:endParaRPr lang="zh-TW" altLang="en-US"/>
        </a:p>
      </dgm:t>
    </dgm:pt>
    <dgm:pt modelId="{45DC65B2-4F7B-4B7F-8B73-F4383487AFF8}" type="pres">
      <dgm:prSet presAssocID="{792B3225-F6A0-4FD9-AE35-AD5DC15F94CB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38E4775C-E931-4D83-A857-E9D215F065C6}" type="pres">
      <dgm:prSet presAssocID="{792B3225-F6A0-4FD9-AE35-AD5DC15F94CB}" presName="rootComposite" presStyleCnt="0"/>
      <dgm:spPr/>
      <dgm:t>
        <a:bodyPr/>
        <a:lstStyle/>
        <a:p>
          <a:endParaRPr lang="zh-TW" altLang="en-US"/>
        </a:p>
      </dgm:t>
    </dgm:pt>
    <dgm:pt modelId="{0F45D2A8-3BFA-4B59-A4FC-1587E2D4D587}" type="pres">
      <dgm:prSet presAssocID="{792B3225-F6A0-4FD9-AE35-AD5DC15F94CB}" presName="rootText" presStyleLbl="node4" presStyleIdx="9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28D0E79-E445-486E-BFBA-428181FDA0CC}" type="pres">
      <dgm:prSet presAssocID="{792B3225-F6A0-4FD9-AE35-AD5DC15F94CB}" presName="rootConnector" presStyleLbl="node4" presStyleIdx="9" presStyleCnt="22"/>
      <dgm:spPr/>
      <dgm:t>
        <a:bodyPr/>
        <a:lstStyle/>
        <a:p>
          <a:endParaRPr lang="zh-TW" altLang="en-US"/>
        </a:p>
      </dgm:t>
    </dgm:pt>
    <dgm:pt modelId="{C9BC0F8D-9F58-417E-98E0-027A61C8D20A}" type="pres">
      <dgm:prSet presAssocID="{792B3225-F6A0-4FD9-AE35-AD5DC15F94CB}" presName="hierChild4" presStyleCnt="0"/>
      <dgm:spPr/>
      <dgm:t>
        <a:bodyPr/>
        <a:lstStyle/>
        <a:p>
          <a:endParaRPr lang="zh-TW" altLang="en-US"/>
        </a:p>
      </dgm:t>
    </dgm:pt>
    <dgm:pt modelId="{4A1B583B-2795-4422-A1FD-4CFE04206000}" type="pres">
      <dgm:prSet presAssocID="{BA87C66F-2A3F-4063-9425-3518E0AD6E00}" presName="Name37" presStyleLbl="parChTrans1D4" presStyleIdx="10" presStyleCnt="22"/>
      <dgm:spPr/>
      <dgm:t>
        <a:bodyPr/>
        <a:lstStyle/>
        <a:p>
          <a:endParaRPr lang="zh-TW" altLang="en-US"/>
        </a:p>
      </dgm:t>
    </dgm:pt>
    <dgm:pt modelId="{0BB1D3EE-8006-4BF9-B9BC-03216C709F98}" type="pres">
      <dgm:prSet presAssocID="{0A4A92BC-4DA3-4651-8E04-8ED12C6F7327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304E126D-90DC-42C0-B9AB-47B55773E219}" type="pres">
      <dgm:prSet presAssocID="{0A4A92BC-4DA3-4651-8E04-8ED12C6F7327}" presName="rootComposite" presStyleCnt="0"/>
      <dgm:spPr/>
      <dgm:t>
        <a:bodyPr/>
        <a:lstStyle/>
        <a:p>
          <a:endParaRPr lang="zh-TW" altLang="en-US"/>
        </a:p>
      </dgm:t>
    </dgm:pt>
    <dgm:pt modelId="{F488BA86-4297-400C-B658-468173503CC0}" type="pres">
      <dgm:prSet presAssocID="{0A4A92BC-4DA3-4651-8E04-8ED12C6F7327}" presName="rootText" presStyleLbl="node4" presStyleIdx="10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EEB8E2E-A9BD-40C2-92B4-F933D9CF4EC8}" type="pres">
      <dgm:prSet presAssocID="{0A4A92BC-4DA3-4651-8E04-8ED12C6F7327}" presName="rootConnector" presStyleLbl="node4" presStyleIdx="10" presStyleCnt="22"/>
      <dgm:spPr/>
      <dgm:t>
        <a:bodyPr/>
        <a:lstStyle/>
        <a:p>
          <a:endParaRPr lang="zh-TW" altLang="en-US"/>
        </a:p>
      </dgm:t>
    </dgm:pt>
    <dgm:pt modelId="{0B666BEB-FBD7-4942-8A31-6D0BF86B007C}" type="pres">
      <dgm:prSet presAssocID="{0A4A92BC-4DA3-4651-8E04-8ED12C6F7327}" presName="hierChild4" presStyleCnt="0"/>
      <dgm:spPr/>
      <dgm:t>
        <a:bodyPr/>
        <a:lstStyle/>
        <a:p>
          <a:endParaRPr lang="zh-TW" altLang="en-US"/>
        </a:p>
      </dgm:t>
    </dgm:pt>
    <dgm:pt modelId="{31CC50E6-6731-42D7-B525-A3D397B0C4E6}" type="pres">
      <dgm:prSet presAssocID="{A3C5D0B7-04CF-477B-9F68-5F9E84BB89C8}" presName="Name37" presStyleLbl="parChTrans1D4" presStyleIdx="11" presStyleCnt="22"/>
      <dgm:spPr/>
      <dgm:t>
        <a:bodyPr/>
        <a:lstStyle/>
        <a:p>
          <a:endParaRPr lang="zh-TW" altLang="en-US"/>
        </a:p>
      </dgm:t>
    </dgm:pt>
    <dgm:pt modelId="{D2FE3E39-32B7-4F0F-8823-5BFEC482C9C7}" type="pres">
      <dgm:prSet presAssocID="{9901BDDD-21BE-493B-BE80-F9CB5C62EF82}" presName="hierRoot2" presStyleCnt="0">
        <dgm:presLayoutVars>
          <dgm:hierBranch val="init"/>
        </dgm:presLayoutVars>
      </dgm:prSet>
      <dgm:spPr/>
    </dgm:pt>
    <dgm:pt modelId="{0DAA0A97-C838-4988-B86A-FCE21B9E4C4B}" type="pres">
      <dgm:prSet presAssocID="{9901BDDD-21BE-493B-BE80-F9CB5C62EF82}" presName="rootComposite" presStyleCnt="0"/>
      <dgm:spPr/>
    </dgm:pt>
    <dgm:pt modelId="{005CA3F8-1AD1-41CC-A352-B58D82F27379}" type="pres">
      <dgm:prSet presAssocID="{9901BDDD-21BE-493B-BE80-F9CB5C62EF82}" presName="rootText" presStyleLbl="node4" presStyleIdx="11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163CC85-93C1-43FE-854C-A9D43396453B}" type="pres">
      <dgm:prSet presAssocID="{9901BDDD-21BE-493B-BE80-F9CB5C62EF82}" presName="rootConnector" presStyleLbl="node4" presStyleIdx="11" presStyleCnt="22"/>
      <dgm:spPr/>
      <dgm:t>
        <a:bodyPr/>
        <a:lstStyle/>
        <a:p>
          <a:endParaRPr lang="zh-TW" altLang="en-US"/>
        </a:p>
      </dgm:t>
    </dgm:pt>
    <dgm:pt modelId="{D463CBF8-48A5-4A42-A252-7BAD4DC4060B}" type="pres">
      <dgm:prSet presAssocID="{9901BDDD-21BE-493B-BE80-F9CB5C62EF82}" presName="hierChild4" presStyleCnt="0"/>
      <dgm:spPr/>
    </dgm:pt>
    <dgm:pt modelId="{616505D1-7BA8-4555-B21C-6BAA836EB7B4}" type="pres">
      <dgm:prSet presAssocID="{9901BDDD-21BE-493B-BE80-F9CB5C62EF82}" presName="hierChild5" presStyleCnt="0"/>
      <dgm:spPr/>
    </dgm:pt>
    <dgm:pt modelId="{22172563-E009-40CB-8935-304783BB8EB8}" type="pres">
      <dgm:prSet presAssocID="{0A4A92BC-4DA3-4651-8E04-8ED12C6F7327}" presName="hierChild5" presStyleCnt="0"/>
      <dgm:spPr/>
      <dgm:t>
        <a:bodyPr/>
        <a:lstStyle/>
        <a:p>
          <a:endParaRPr lang="zh-TW" altLang="en-US"/>
        </a:p>
      </dgm:t>
    </dgm:pt>
    <dgm:pt modelId="{FBFE467C-836B-4BA5-9FB4-B540FB210F52}" type="pres">
      <dgm:prSet presAssocID="{792B3225-F6A0-4FD9-AE35-AD5DC15F94CB}" presName="hierChild5" presStyleCnt="0"/>
      <dgm:spPr/>
      <dgm:t>
        <a:bodyPr/>
        <a:lstStyle/>
        <a:p>
          <a:endParaRPr lang="zh-TW" altLang="en-US"/>
        </a:p>
      </dgm:t>
    </dgm:pt>
    <dgm:pt modelId="{A3217CBF-D364-4ED2-BC0A-7F0772502A57}" type="pres">
      <dgm:prSet presAssocID="{57AE1207-7AC9-41F1-B688-D4EFEF7B0889}" presName="Name37" presStyleLbl="parChTrans1D4" presStyleIdx="12" presStyleCnt="22"/>
      <dgm:spPr/>
      <dgm:t>
        <a:bodyPr/>
        <a:lstStyle/>
        <a:p>
          <a:endParaRPr lang="zh-TW" altLang="en-US"/>
        </a:p>
      </dgm:t>
    </dgm:pt>
    <dgm:pt modelId="{A48E93EA-30C1-4E95-8926-1B36A34B7130}" type="pres">
      <dgm:prSet presAssocID="{79FE853B-5ADA-4B64-B52C-64AAE6FE89AB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EE51615C-A497-4534-9372-592008622B42}" type="pres">
      <dgm:prSet presAssocID="{79FE853B-5ADA-4B64-B52C-64AAE6FE89AB}" presName="rootComposite" presStyleCnt="0"/>
      <dgm:spPr/>
      <dgm:t>
        <a:bodyPr/>
        <a:lstStyle/>
        <a:p>
          <a:endParaRPr lang="zh-TW" altLang="en-US"/>
        </a:p>
      </dgm:t>
    </dgm:pt>
    <dgm:pt modelId="{4FE8F544-5F68-4C37-B252-1DDA03C79A1F}" type="pres">
      <dgm:prSet presAssocID="{79FE853B-5ADA-4B64-B52C-64AAE6FE89AB}" presName="rootText" presStyleLbl="node4" presStyleIdx="12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23040EE-4C9B-4B32-917F-108D5C448E11}" type="pres">
      <dgm:prSet presAssocID="{79FE853B-5ADA-4B64-B52C-64AAE6FE89AB}" presName="rootConnector" presStyleLbl="node4" presStyleIdx="12" presStyleCnt="22"/>
      <dgm:spPr/>
      <dgm:t>
        <a:bodyPr/>
        <a:lstStyle/>
        <a:p>
          <a:endParaRPr lang="zh-TW" altLang="en-US"/>
        </a:p>
      </dgm:t>
    </dgm:pt>
    <dgm:pt modelId="{A6811377-F34A-42B3-917D-00A77142EAF4}" type="pres">
      <dgm:prSet presAssocID="{79FE853B-5ADA-4B64-B52C-64AAE6FE89AB}" presName="hierChild4" presStyleCnt="0"/>
      <dgm:spPr/>
      <dgm:t>
        <a:bodyPr/>
        <a:lstStyle/>
        <a:p>
          <a:endParaRPr lang="zh-TW" altLang="en-US"/>
        </a:p>
      </dgm:t>
    </dgm:pt>
    <dgm:pt modelId="{2B60635E-416F-4BF1-90E5-3A83747120D4}" type="pres">
      <dgm:prSet presAssocID="{636CA3F8-4C2F-4068-BB8E-C0B3892F6E80}" presName="Name37" presStyleLbl="parChTrans1D4" presStyleIdx="13" presStyleCnt="22"/>
      <dgm:spPr/>
      <dgm:t>
        <a:bodyPr/>
        <a:lstStyle/>
        <a:p>
          <a:endParaRPr lang="zh-TW" altLang="en-US"/>
        </a:p>
      </dgm:t>
    </dgm:pt>
    <dgm:pt modelId="{524D583D-323B-4755-BD79-093D0A73F60C}" type="pres">
      <dgm:prSet presAssocID="{A90070E8-93E1-46C9-A6DB-699916B59B29}" presName="hierRoot2" presStyleCnt="0">
        <dgm:presLayoutVars>
          <dgm:hierBranch val="init"/>
        </dgm:presLayoutVars>
      </dgm:prSet>
      <dgm:spPr/>
    </dgm:pt>
    <dgm:pt modelId="{BA44750D-FCFA-4991-A604-39AB662F23CC}" type="pres">
      <dgm:prSet presAssocID="{A90070E8-93E1-46C9-A6DB-699916B59B29}" presName="rootComposite" presStyleCnt="0"/>
      <dgm:spPr/>
    </dgm:pt>
    <dgm:pt modelId="{925E3258-A99F-481D-8530-B3004F7FF655}" type="pres">
      <dgm:prSet presAssocID="{A90070E8-93E1-46C9-A6DB-699916B59B29}" presName="rootText" presStyleLbl="node4" presStyleIdx="13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C06AD11-E34E-4D50-B4C7-E8B33A6AE4DC}" type="pres">
      <dgm:prSet presAssocID="{A90070E8-93E1-46C9-A6DB-699916B59B29}" presName="rootConnector" presStyleLbl="node4" presStyleIdx="13" presStyleCnt="22"/>
      <dgm:spPr/>
      <dgm:t>
        <a:bodyPr/>
        <a:lstStyle/>
        <a:p>
          <a:endParaRPr lang="zh-TW" altLang="en-US"/>
        </a:p>
      </dgm:t>
    </dgm:pt>
    <dgm:pt modelId="{451CC6B2-415E-428A-8148-39E10A58DD9B}" type="pres">
      <dgm:prSet presAssocID="{A90070E8-93E1-46C9-A6DB-699916B59B29}" presName="hierChild4" presStyleCnt="0"/>
      <dgm:spPr/>
    </dgm:pt>
    <dgm:pt modelId="{09BD33A0-6E08-4B7B-B830-306CBAC69795}" type="pres">
      <dgm:prSet presAssocID="{0992DE57-3F9F-4DAA-8663-8DE50ED30B4D}" presName="Name37" presStyleLbl="parChTrans1D4" presStyleIdx="14" presStyleCnt="22"/>
      <dgm:spPr/>
      <dgm:t>
        <a:bodyPr/>
        <a:lstStyle/>
        <a:p>
          <a:endParaRPr lang="zh-TW" altLang="en-US"/>
        </a:p>
      </dgm:t>
    </dgm:pt>
    <dgm:pt modelId="{802C6A2B-A531-4228-B453-9E6FC8AD37A6}" type="pres">
      <dgm:prSet presAssocID="{0DCE0613-6D9F-4E95-8085-99CBEF8707E9}" presName="hierRoot2" presStyleCnt="0">
        <dgm:presLayoutVars>
          <dgm:hierBranch val="init"/>
        </dgm:presLayoutVars>
      </dgm:prSet>
      <dgm:spPr/>
    </dgm:pt>
    <dgm:pt modelId="{E7DD7591-7C0E-46AB-A873-5653C5A6C74D}" type="pres">
      <dgm:prSet presAssocID="{0DCE0613-6D9F-4E95-8085-99CBEF8707E9}" presName="rootComposite" presStyleCnt="0"/>
      <dgm:spPr/>
    </dgm:pt>
    <dgm:pt modelId="{8EB8FA90-BB8E-4791-AD0E-1EB5B73BD616}" type="pres">
      <dgm:prSet presAssocID="{0DCE0613-6D9F-4E95-8085-99CBEF8707E9}" presName="rootText" presStyleLbl="node4" presStyleIdx="14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D50007E-CA41-404B-BE52-E9E46703BDBC}" type="pres">
      <dgm:prSet presAssocID="{0DCE0613-6D9F-4E95-8085-99CBEF8707E9}" presName="rootConnector" presStyleLbl="node4" presStyleIdx="14" presStyleCnt="22"/>
      <dgm:spPr/>
      <dgm:t>
        <a:bodyPr/>
        <a:lstStyle/>
        <a:p>
          <a:endParaRPr lang="zh-TW" altLang="en-US"/>
        </a:p>
      </dgm:t>
    </dgm:pt>
    <dgm:pt modelId="{4FCC4455-A7FE-4341-A583-E60B6D3FE7EE}" type="pres">
      <dgm:prSet presAssocID="{0DCE0613-6D9F-4E95-8085-99CBEF8707E9}" presName="hierChild4" presStyleCnt="0"/>
      <dgm:spPr/>
    </dgm:pt>
    <dgm:pt modelId="{58121A1A-9C54-4557-AD46-EB2E6DD9053D}" type="pres">
      <dgm:prSet presAssocID="{0DCE0613-6D9F-4E95-8085-99CBEF8707E9}" presName="hierChild5" presStyleCnt="0"/>
      <dgm:spPr/>
    </dgm:pt>
    <dgm:pt modelId="{DAE2F395-5E92-4CB0-B67C-B5A509218870}" type="pres">
      <dgm:prSet presAssocID="{A56592B6-01A7-46B2-9804-F9FCE6AEC87A}" presName="Name37" presStyleLbl="parChTrans1D4" presStyleIdx="15" presStyleCnt="22"/>
      <dgm:spPr/>
      <dgm:t>
        <a:bodyPr/>
        <a:lstStyle/>
        <a:p>
          <a:endParaRPr lang="zh-TW" altLang="en-US"/>
        </a:p>
      </dgm:t>
    </dgm:pt>
    <dgm:pt modelId="{79DF2451-AC14-4A93-8B7A-9109A630F0E2}" type="pres">
      <dgm:prSet presAssocID="{92C450B7-6E1D-4FF1-88F7-1EE82637EC94}" presName="hierRoot2" presStyleCnt="0">
        <dgm:presLayoutVars>
          <dgm:hierBranch val="init"/>
        </dgm:presLayoutVars>
      </dgm:prSet>
      <dgm:spPr/>
    </dgm:pt>
    <dgm:pt modelId="{8C69EFF2-A53B-4F91-B42C-EC28AD10689B}" type="pres">
      <dgm:prSet presAssocID="{92C450B7-6E1D-4FF1-88F7-1EE82637EC94}" presName="rootComposite" presStyleCnt="0"/>
      <dgm:spPr/>
    </dgm:pt>
    <dgm:pt modelId="{9C874129-75C1-4691-932C-25DABE41DB55}" type="pres">
      <dgm:prSet presAssocID="{92C450B7-6E1D-4FF1-88F7-1EE82637EC94}" presName="rootText" presStyleLbl="node4" presStyleIdx="15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EF43E0F2-7A41-44D6-808E-F72AFBD7073E}" type="pres">
      <dgm:prSet presAssocID="{92C450B7-6E1D-4FF1-88F7-1EE82637EC94}" presName="rootConnector" presStyleLbl="node4" presStyleIdx="15" presStyleCnt="22"/>
      <dgm:spPr/>
      <dgm:t>
        <a:bodyPr/>
        <a:lstStyle/>
        <a:p>
          <a:endParaRPr lang="zh-TW" altLang="en-US"/>
        </a:p>
      </dgm:t>
    </dgm:pt>
    <dgm:pt modelId="{D8FAA2ED-3E5E-44D2-9E7F-D1E3ED9040EE}" type="pres">
      <dgm:prSet presAssocID="{92C450B7-6E1D-4FF1-88F7-1EE82637EC94}" presName="hierChild4" presStyleCnt="0"/>
      <dgm:spPr/>
    </dgm:pt>
    <dgm:pt modelId="{0D4B0EDB-8E5F-423A-9175-B0B1ABFD744B}" type="pres">
      <dgm:prSet presAssocID="{92C450B7-6E1D-4FF1-88F7-1EE82637EC94}" presName="hierChild5" presStyleCnt="0"/>
      <dgm:spPr/>
    </dgm:pt>
    <dgm:pt modelId="{BD618E90-A694-475B-B888-DB9215382567}" type="pres">
      <dgm:prSet presAssocID="{A90070E8-93E1-46C9-A6DB-699916B59B29}" presName="hierChild5" presStyleCnt="0"/>
      <dgm:spPr/>
    </dgm:pt>
    <dgm:pt modelId="{9FA76739-E263-4A59-A99A-A360FCECAB49}" type="pres">
      <dgm:prSet presAssocID="{79FE853B-5ADA-4B64-B52C-64AAE6FE89AB}" presName="hierChild5" presStyleCnt="0"/>
      <dgm:spPr/>
      <dgm:t>
        <a:bodyPr/>
        <a:lstStyle/>
        <a:p>
          <a:endParaRPr lang="zh-TW" altLang="en-US"/>
        </a:p>
      </dgm:t>
    </dgm:pt>
    <dgm:pt modelId="{8131631D-51D9-4287-A4BA-B95699D8B7F2}" type="pres">
      <dgm:prSet presAssocID="{8D1CA348-AB73-435C-8EC5-757208633A8C}" presName="hierChild5" presStyleCnt="0"/>
      <dgm:spPr/>
      <dgm:t>
        <a:bodyPr/>
        <a:lstStyle/>
        <a:p>
          <a:endParaRPr lang="zh-TW" altLang="en-US"/>
        </a:p>
      </dgm:t>
    </dgm:pt>
    <dgm:pt modelId="{533F14B0-28A5-409B-9100-8F425427BA0E}" type="pres">
      <dgm:prSet presAssocID="{236502CD-0CD9-4413-B4A9-7D9801AED3BE}" presName="Name37" presStyleLbl="parChTrans1D4" presStyleIdx="16" presStyleCnt="22"/>
      <dgm:spPr/>
      <dgm:t>
        <a:bodyPr/>
        <a:lstStyle/>
        <a:p>
          <a:endParaRPr lang="zh-TW" altLang="en-US"/>
        </a:p>
      </dgm:t>
    </dgm:pt>
    <dgm:pt modelId="{57213A0A-1252-4A5A-9EAD-4E0ACC5E158E}" type="pres">
      <dgm:prSet presAssocID="{E29838B1-FBE8-49D6-A9AB-BB418CD6DC98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52037E22-EEA3-45FB-B744-B289EA8C7767}" type="pres">
      <dgm:prSet presAssocID="{E29838B1-FBE8-49D6-A9AB-BB418CD6DC98}" presName="rootComposite" presStyleCnt="0"/>
      <dgm:spPr/>
      <dgm:t>
        <a:bodyPr/>
        <a:lstStyle/>
        <a:p>
          <a:endParaRPr lang="zh-TW" altLang="en-US"/>
        </a:p>
      </dgm:t>
    </dgm:pt>
    <dgm:pt modelId="{5DE06C78-DD8A-4E18-84DC-A91AAC6CCDE1}" type="pres">
      <dgm:prSet presAssocID="{E29838B1-FBE8-49D6-A9AB-BB418CD6DC98}" presName="rootText" presStyleLbl="node4" presStyleIdx="16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92CCF26-E8DD-4461-934B-640987A6B79D}" type="pres">
      <dgm:prSet presAssocID="{E29838B1-FBE8-49D6-A9AB-BB418CD6DC98}" presName="rootConnector" presStyleLbl="node4" presStyleIdx="16" presStyleCnt="22"/>
      <dgm:spPr/>
      <dgm:t>
        <a:bodyPr/>
        <a:lstStyle/>
        <a:p>
          <a:endParaRPr lang="zh-TW" altLang="en-US"/>
        </a:p>
      </dgm:t>
    </dgm:pt>
    <dgm:pt modelId="{BA09B70C-56E6-4508-A250-FD129B136C35}" type="pres">
      <dgm:prSet presAssocID="{E29838B1-FBE8-49D6-A9AB-BB418CD6DC98}" presName="hierChild4" presStyleCnt="0"/>
      <dgm:spPr/>
      <dgm:t>
        <a:bodyPr/>
        <a:lstStyle/>
        <a:p>
          <a:endParaRPr lang="zh-TW" altLang="en-US"/>
        </a:p>
      </dgm:t>
    </dgm:pt>
    <dgm:pt modelId="{D6745017-862F-484C-922C-162DBC847253}" type="pres">
      <dgm:prSet presAssocID="{8CF10B4B-8D8A-45C1-8E39-B85265D5528D}" presName="Name37" presStyleLbl="parChTrans1D4" presStyleIdx="17" presStyleCnt="22"/>
      <dgm:spPr/>
      <dgm:t>
        <a:bodyPr/>
        <a:lstStyle/>
        <a:p>
          <a:endParaRPr lang="zh-TW" altLang="en-US"/>
        </a:p>
      </dgm:t>
    </dgm:pt>
    <dgm:pt modelId="{978315BD-BEA0-4C7C-A7AA-688F7E5C0F46}" type="pres">
      <dgm:prSet presAssocID="{9E427E92-63C0-4BE6-A024-B5B448FB3C8E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276E8131-1C09-4BB3-86F9-5A5D9A1807C2}" type="pres">
      <dgm:prSet presAssocID="{9E427E92-63C0-4BE6-A024-B5B448FB3C8E}" presName="rootComposite" presStyleCnt="0"/>
      <dgm:spPr/>
      <dgm:t>
        <a:bodyPr/>
        <a:lstStyle/>
        <a:p>
          <a:endParaRPr lang="zh-TW" altLang="en-US"/>
        </a:p>
      </dgm:t>
    </dgm:pt>
    <dgm:pt modelId="{5F194667-0AC8-4F19-AFD0-D84AC1EB872A}" type="pres">
      <dgm:prSet presAssocID="{9E427E92-63C0-4BE6-A024-B5B448FB3C8E}" presName="rootText" presStyleLbl="node4" presStyleIdx="17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EAF81F03-0384-4776-A0AE-A2859F6EFF7F}" type="pres">
      <dgm:prSet presAssocID="{9E427E92-63C0-4BE6-A024-B5B448FB3C8E}" presName="rootConnector" presStyleLbl="node4" presStyleIdx="17" presStyleCnt="22"/>
      <dgm:spPr/>
      <dgm:t>
        <a:bodyPr/>
        <a:lstStyle/>
        <a:p>
          <a:endParaRPr lang="zh-TW" altLang="en-US"/>
        </a:p>
      </dgm:t>
    </dgm:pt>
    <dgm:pt modelId="{1422D6DF-FDD7-4A1A-B234-48D2E4FEBAF1}" type="pres">
      <dgm:prSet presAssocID="{9E427E92-63C0-4BE6-A024-B5B448FB3C8E}" presName="hierChild4" presStyleCnt="0"/>
      <dgm:spPr/>
      <dgm:t>
        <a:bodyPr/>
        <a:lstStyle/>
        <a:p>
          <a:endParaRPr lang="zh-TW" altLang="en-US"/>
        </a:p>
      </dgm:t>
    </dgm:pt>
    <dgm:pt modelId="{BE07D206-51C2-41E5-85EE-D705B91DD216}" type="pres">
      <dgm:prSet presAssocID="{EA6A7B51-6D5E-4A63-B1EA-526C16E7EDBA}" presName="Name37" presStyleLbl="parChTrans1D4" presStyleIdx="18" presStyleCnt="22"/>
      <dgm:spPr/>
      <dgm:t>
        <a:bodyPr/>
        <a:lstStyle/>
        <a:p>
          <a:endParaRPr lang="zh-TW" altLang="en-US"/>
        </a:p>
      </dgm:t>
    </dgm:pt>
    <dgm:pt modelId="{124D3992-BE9A-437B-8331-DA0EFE2959B6}" type="pres">
      <dgm:prSet presAssocID="{8E9FA8ED-06E2-45A9-A850-EDA6117FF3C1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5515A890-52B1-4DE0-A2B4-806E4549B93E}" type="pres">
      <dgm:prSet presAssocID="{8E9FA8ED-06E2-45A9-A850-EDA6117FF3C1}" presName="rootComposite" presStyleCnt="0"/>
      <dgm:spPr/>
      <dgm:t>
        <a:bodyPr/>
        <a:lstStyle/>
        <a:p>
          <a:endParaRPr lang="zh-TW" altLang="en-US"/>
        </a:p>
      </dgm:t>
    </dgm:pt>
    <dgm:pt modelId="{6CC73072-1C1C-4656-A23B-7F48670E19D4}" type="pres">
      <dgm:prSet presAssocID="{8E9FA8ED-06E2-45A9-A850-EDA6117FF3C1}" presName="rootText" presStyleLbl="node4" presStyleIdx="18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04FE82B-0542-4D34-BC37-B56E04BE5AA9}" type="pres">
      <dgm:prSet presAssocID="{8E9FA8ED-06E2-45A9-A850-EDA6117FF3C1}" presName="rootConnector" presStyleLbl="node4" presStyleIdx="18" presStyleCnt="22"/>
      <dgm:spPr/>
      <dgm:t>
        <a:bodyPr/>
        <a:lstStyle/>
        <a:p>
          <a:endParaRPr lang="zh-TW" altLang="en-US"/>
        </a:p>
      </dgm:t>
    </dgm:pt>
    <dgm:pt modelId="{E4401265-3E8F-4E7E-BCA1-8A433B7F9B1A}" type="pres">
      <dgm:prSet presAssocID="{8E9FA8ED-06E2-45A9-A850-EDA6117FF3C1}" presName="hierChild4" presStyleCnt="0"/>
      <dgm:spPr/>
      <dgm:t>
        <a:bodyPr/>
        <a:lstStyle/>
        <a:p>
          <a:endParaRPr lang="zh-TW" altLang="en-US"/>
        </a:p>
      </dgm:t>
    </dgm:pt>
    <dgm:pt modelId="{527CF4B1-3247-4F39-A24E-CC873ED1A601}" type="pres">
      <dgm:prSet presAssocID="{8E9FA8ED-06E2-45A9-A850-EDA6117FF3C1}" presName="hierChild5" presStyleCnt="0"/>
      <dgm:spPr/>
      <dgm:t>
        <a:bodyPr/>
        <a:lstStyle/>
        <a:p>
          <a:endParaRPr lang="zh-TW" altLang="en-US"/>
        </a:p>
      </dgm:t>
    </dgm:pt>
    <dgm:pt modelId="{635F3D63-78C0-42EF-ABE2-89818A9D2A0E}" type="pres">
      <dgm:prSet presAssocID="{9E427E92-63C0-4BE6-A024-B5B448FB3C8E}" presName="hierChild5" presStyleCnt="0"/>
      <dgm:spPr/>
      <dgm:t>
        <a:bodyPr/>
        <a:lstStyle/>
        <a:p>
          <a:endParaRPr lang="zh-TW" altLang="en-US"/>
        </a:p>
      </dgm:t>
    </dgm:pt>
    <dgm:pt modelId="{DB23B351-71DE-4C32-89D1-532AAE231E44}" type="pres">
      <dgm:prSet presAssocID="{E29838B1-FBE8-49D6-A9AB-BB418CD6DC98}" presName="hierChild5" presStyleCnt="0"/>
      <dgm:spPr/>
      <dgm:t>
        <a:bodyPr/>
        <a:lstStyle/>
        <a:p>
          <a:endParaRPr lang="zh-TW" altLang="en-US"/>
        </a:p>
      </dgm:t>
    </dgm:pt>
    <dgm:pt modelId="{37A54199-A554-4EE9-88E4-FE2BD56F507C}" type="pres">
      <dgm:prSet presAssocID="{36076DDE-C82D-4461-9647-20C55E5EF6B5}" presName="Name37" presStyleLbl="parChTrans1D4" presStyleIdx="19" presStyleCnt="22"/>
      <dgm:spPr/>
      <dgm:t>
        <a:bodyPr/>
        <a:lstStyle/>
        <a:p>
          <a:endParaRPr lang="zh-TW" altLang="en-US"/>
        </a:p>
      </dgm:t>
    </dgm:pt>
    <dgm:pt modelId="{5FD8F432-85E8-4502-B6B7-FBC3DB285DAB}" type="pres">
      <dgm:prSet presAssocID="{F209E2F2-1054-4364-A73E-F361E6A03E9D}" presName="hierRoot2" presStyleCnt="0">
        <dgm:presLayoutVars>
          <dgm:hierBranch val="init"/>
        </dgm:presLayoutVars>
      </dgm:prSet>
      <dgm:spPr/>
      <dgm:t>
        <a:bodyPr/>
        <a:lstStyle/>
        <a:p>
          <a:endParaRPr lang="zh-TW" altLang="en-US"/>
        </a:p>
      </dgm:t>
    </dgm:pt>
    <dgm:pt modelId="{1315E6B1-C22B-4D57-9EEC-72F035218EA0}" type="pres">
      <dgm:prSet presAssocID="{F209E2F2-1054-4364-A73E-F361E6A03E9D}" presName="rootComposite" presStyleCnt="0"/>
      <dgm:spPr/>
      <dgm:t>
        <a:bodyPr/>
        <a:lstStyle/>
        <a:p>
          <a:endParaRPr lang="zh-TW" altLang="en-US"/>
        </a:p>
      </dgm:t>
    </dgm:pt>
    <dgm:pt modelId="{0A52BDE2-65B3-434A-9230-6858F8CFF369}" type="pres">
      <dgm:prSet presAssocID="{F209E2F2-1054-4364-A73E-F361E6A03E9D}" presName="rootText" presStyleLbl="node4" presStyleIdx="19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2257A19-6905-4F1B-BE01-C8DF59B9FE36}" type="pres">
      <dgm:prSet presAssocID="{F209E2F2-1054-4364-A73E-F361E6A03E9D}" presName="rootConnector" presStyleLbl="node4" presStyleIdx="19" presStyleCnt="22"/>
      <dgm:spPr/>
      <dgm:t>
        <a:bodyPr/>
        <a:lstStyle/>
        <a:p>
          <a:endParaRPr lang="zh-TW" altLang="en-US"/>
        </a:p>
      </dgm:t>
    </dgm:pt>
    <dgm:pt modelId="{1061E20F-F875-46D3-8346-5E4A8B079E7A}" type="pres">
      <dgm:prSet presAssocID="{F209E2F2-1054-4364-A73E-F361E6A03E9D}" presName="hierChild4" presStyleCnt="0"/>
      <dgm:spPr/>
      <dgm:t>
        <a:bodyPr/>
        <a:lstStyle/>
        <a:p>
          <a:endParaRPr lang="zh-TW" altLang="en-US"/>
        </a:p>
      </dgm:t>
    </dgm:pt>
    <dgm:pt modelId="{3EA48885-742A-4C73-A3A1-318EF1744BF8}" type="pres">
      <dgm:prSet presAssocID="{193A76C5-D179-47A6-B3B8-F0F6CA43E61C}" presName="Name37" presStyleLbl="parChTrans1D4" presStyleIdx="20" presStyleCnt="22"/>
      <dgm:spPr/>
      <dgm:t>
        <a:bodyPr/>
        <a:lstStyle/>
        <a:p>
          <a:endParaRPr lang="zh-TW" altLang="en-US"/>
        </a:p>
      </dgm:t>
    </dgm:pt>
    <dgm:pt modelId="{80C62CDC-90C6-4951-9C35-EB9DA6001662}" type="pres">
      <dgm:prSet presAssocID="{34F9772A-1E5B-4154-BC44-A923F335CCC8}" presName="hierRoot2" presStyleCnt="0">
        <dgm:presLayoutVars>
          <dgm:hierBranch val="init"/>
        </dgm:presLayoutVars>
      </dgm:prSet>
      <dgm:spPr/>
    </dgm:pt>
    <dgm:pt modelId="{106D797B-3933-40AD-822C-46BA45E60E38}" type="pres">
      <dgm:prSet presAssocID="{34F9772A-1E5B-4154-BC44-A923F335CCC8}" presName="rootComposite" presStyleCnt="0"/>
      <dgm:spPr/>
    </dgm:pt>
    <dgm:pt modelId="{32B19D64-E21B-4AAA-9953-1F75CC900331}" type="pres">
      <dgm:prSet presAssocID="{34F9772A-1E5B-4154-BC44-A923F335CCC8}" presName="rootText" presStyleLbl="node4" presStyleIdx="20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AF8FD8C-3F9B-43CD-86FC-C33A532F3050}" type="pres">
      <dgm:prSet presAssocID="{34F9772A-1E5B-4154-BC44-A923F335CCC8}" presName="rootConnector" presStyleLbl="node4" presStyleIdx="20" presStyleCnt="22"/>
      <dgm:spPr/>
      <dgm:t>
        <a:bodyPr/>
        <a:lstStyle/>
        <a:p>
          <a:endParaRPr lang="zh-TW" altLang="en-US"/>
        </a:p>
      </dgm:t>
    </dgm:pt>
    <dgm:pt modelId="{EEB62B47-60FD-46F5-BDE4-ECEC22D43BC8}" type="pres">
      <dgm:prSet presAssocID="{34F9772A-1E5B-4154-BC44-A923F335CCC8}" presName="hierChild4" presStyleCnt="0"/>
      <dgm:spPr/>
    </dgm:pt>
    <dgm:pt modelId="{8BDB43F9-39DD-4B3C-92F5-E802CA1FF999}" type="pres">
      <dgm:prSet presAssocID="{132A6DE7-5731-44C3-BDBC-31D7A18D6595}" presName="Name37" presStyleLbl="parChTrans1D4" presStyleIdx="21" presStyleCnt="22"/>
      <dgm:spPr/>
      <dgm:t>
        <a:bodyPr/>
        <a:lstStyle/>
        <a:p>
          <a:endParaRPr lang="zh-TW" altLang="en-US"/>
        </a:p>
      </dgm:t>
    </dgm:pt>
    <dgm:pt modelId="{DBBC695E-391B-40C4-96E5-BBF211C0A3E9}" type="pres">
      <dgm:prSet presAssocID="{06B54D59-3127-478D-85A4-31AFCF895C7E}" presName="hierRoot2" presStyleCnt="0">
        <dgm:presLayoutVars>
          <dgm:hierBranch val="init"/>
        </dgm:presLayoutVars>
      </dgm:prSet>
      <dgm:spPr/>
    </dgm:pt>
    <dgm:pt modelId="{0F8A1126-3D05-4268-A8E1-56F26F0CD6AB}" type="pres">
      <dgm:prSet presAssocID="{06B54D59-3127-478D-85A4-31AFCF895C7E}" presName="rootComposite" presStyleCnt="0"/>
      <dgm:spPr/>
    </dgm:pt>
    <dgm:pt modelId="{0B33BCB0-5835-4C05-8682-3685B08C8BAF}" type="pres">
      <dgm:prSet presAssocID="{06B54D59-3127-478D-85A4-31AFCF895C7E}" presName="rootText" presStyleLbl="node4" presStyleIdx="21" presStyleCnt="2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F63B240-B6CE-43F1-BEDA-FF4549355587}" type="pres">
      <dgm:prSet presAssocID="{06B54D59-3127-478D-85A4-31AFCF895C7E}" presName="rootConnector" presStyleLbl="node4" presStyleIdx="21" presStyleCnt="22"/>
      <dgm:spPr/>
      <dgm:t>
        <a:bodyPr/>
        <a:lstStyle/>
        <a:p>
          <a:endParaRPr lang="zh-TW" altLang="en-US"/>
        </a:p>
      </dgm:t>
    </dgm:pt>
    <dgm:pt modelId="{E87D1808-CE94-42FB-9552-9E82A45B0F38}" type="pres">
      <dgm:prSet presAssocID="{06B54D59-3127-478D-85A4-31AFCF895C7E}" presName="hierChild4" presStyleCnt="0"/>
      <dgm:spPr/>
    </dgm:pt>
    <dgm:pt modelId="{AF00292E-5866-48E8-AC04-C9C9D681190D}" type="pres">
      <dgm:prSet presAssocID="{06B54D59-3127-478D-85A4-31AFCF895C7E}" presName="hierChild5" presStyleCnt="0"/>
      <dgm:spPr/>
    </dgm:pt>
    <dgm:pt modelId="{FE453D90-75A3-4655-ACA5-2D5F7947CDFC}" type="pres">
      <dgm:prSet presAssocID="{34F9772A-1E5B-4154-BC44-A923F335CCC8}" presName="hierChild5" presStyleCnt="0"/>
      <dgm:spPr/>
    </dgm:pt>
    <dgm:pt modelId="{9483E2C0-9C4A-4CBA-96F5-F10B96B5AFC3}" type="pres">
      <dgm:prSet presAssocID="{F209E2F2-1054-4364-A73E-F361E6A03E9D}" presName="hierChild5" presStyleCnt="0"/>
      <dgm:spPr/>
      <dgm:t>
        <a:bodyPr/>
        <a:lstStyle/>
        <a:p>
          <a:endParaRPr lang="zh-TW" altLang="en-US"/>
        </a:p>
      </dgm:t>
    </dgm:pt>
    <dgm:pt modelId="{549D92B2-74DD-4072-B3CB-8CC63DE6C4EE}" type="pres">
      <dgm:prSet presAssocID="{1335AEBD-69AF-4794-9FEB-3AAFB6E076E3}" presName="hierChild5" presStyleCnt="0"/>
      <dgm:spPr/>
      <dgm:t>
        <a:bodyPr/>
        <a:lstStyle/>
        <a:p>
          <a:endParaRPr lang="zh-TW" altLang="en-US"/>
        </a:p>
      </dgm:t>
    </dgm:pt>
    <dgm:pt modelId="{02FA05E5-0969-4E88-8A7D-DEBADFED5A42}" type="pres">
      <dgm:prSet presAssocID="{053632E5-5BBC-4140-9602-3C2EB84021E5}" presName="hierChild5" presStyleCnt="0"/>
      <dgm:spPr/>
    </dgm:pt>
    <dgm:pt modelId="{6E89BF2A-1655-4E99-81C4-8801E06F96E6}" type="pres">
      <dgm:prSet presAssocID="{01D3870F-A1F3-4209-A386-81E34044135D}" presName="hierChild3" presStyleCnt="0"/>
      <dgm:spPr/>
    </dgm:pt>
  </dgm:ptLst>
  <dgm:cxnLst>
    <dgm:cxn modelId="{2696C070-FC55-41D7-839C-50E07923ECC2}" srcId="{1335AEBD-69AF-4794-9FEB-3AAFB6E076E3}" destId="{E29838B1-FBE8-49D6-A9AB-BB418CD6DC98}" srcOrd="2" destOrd="0" parTransId="{236502CD-0CD9-4413-B4A9-7D9801AED3BE}" sibTransId="{9F429A50-60EF-48AA-9448-F95E5FFE0178}"/>
    <dgm:cxn modelId="{54ADFE0B-2D91-4415-BED7-61B74D1339BF}" type="presOf" srcId="{A56592B6-01A7-46B2-9804-F9FCE6AEC87A}" destId="{DAE2F395-5E92-4CB0-B67C-B5A509218870}" srcOrd="0" destOrd="0" presId="urn:microsoft.com/office/officeart/2005/8/layout/orgChart1"/>
    <dgm:cxn modelId="{988FAFDA-7EFD-4961-B792-DB622F5A90C1}" type="presOf" srcId="{FD33E6CD-45ED-4F2E-A166-9737B137FBA1}" destId="{FADE897C-2676-485F-9090-2986AA0CD33A}" srcOrd="0" destOrd="0" presId="urn:microsoft.com/office/officeart/2005/8/layout/orgChart1"/>
    <dgm:cxn modelId="{137BAA1D-77F6-4016-A4FB-A352A6347B0E}" type="presOf" srcId="{132A6DE7-5731-44C3-BDBC-31D7A18D6595}" destId="{8BDB43F9-39DD-4B3C-92F5-E802CA1FF999}" srcOrd="0" destOrd="0" presId="urn:microsoft.com/office/officeart/2005/8/layout/orgChart1"/>
    <dgm:cxn modelId="{BE4EDE0F-66B5-4975-B6D4-7DF489EDAB58}" type="presOf" srcId="{06B54D59-3127-478D-85A4-31AFCF895C7E}" destId="{0B33BCB0-5835-4C05-8682-3685B08C8BAF}" srcOrd="0" destOrd="0" presId="urn:microsoft.com/office/officeart/2005/8/layout/orgChart1"/>
    <dgm:cxn modelId="{62E3401C-93B4-44FF-AF84-489A1685650E}" type="presOf" srcId="{79FE853B-5ADA-4B64-B52C-64AAE6FE89AB}" destId="{823040EE-4C9B-4B32-917F-108D5C448E11}" srcOrd="1" destOrd="0" presId="urn:microsoft.com/office/officeart/2005/8/layout/orgChart1"/>
    <dgm:cxn modelId="{887CE931-5872-4EA8-BE1E-93230E02F96D}" srcId="{8D1CA348-AB73-435C-8EC5-757208633A8C}" destId="{A2736897-66E1-4C06-B896-C655DDDF0002}" srcOrd="0" destOrd="0" parTransId="{F280051A-BD58-4572-99D8-968DEEBE9C6C}" sibTransId="{DC89C0DB-BA40-43F5-B34E-C2A5FBCAC59D}"/>
    <dgm:cxn modelId="{61BDBFF4-F341-47BB-A87D-9C7495F3308B}" srcId="{792B3225-F6A0-4FD9-AE35-AD5DC15F94CB}" destId="{0A4A92BC-4DA3-4651-8E04-8ED12C6F7327}" srcOrd="0" destOrd="0" parTransId="{BA87C66F-2A3F-4063-9425-3518E0AD6E00}" sibTransId="{35DE6320-F226-4D80-981B-D79C6288057D}"/>
    <dgm:cxn modelId="{E04E3E5C-E1CF-4789-B9AB-A37F587BD41D}" srcId="{F209E2F2-1054-4364-A73E-F361E6A03E9D}" destId="{34F9772A-1E5B-4154-BC44-A923F335CCC8}" srcOrd="0" destOrd="0" parTransId="{193A76C5-D179-47A6-B3B8-F0F6CA43E61C}" sibTransId="{A327A229-D88E-44CF-9E5D-DCEAEAB4CF2F}"/>
    <dgm:cxn modelId="{9B9C8DDF-96B5-4053-8545-0A316A56183E}" type="presOf" srcId="{9E427E92-63C0-4BE6-A024-B5B448FB3C8E}" destId="{5F194667-0AC8-4F19-AFD0-D84AC1EB872A}" srcOrd="0" destOrd="0" presId="urn:microsoft.com/office/officeart/2005/8/layout/orgChart1"/>
    <dgm:cxn modelId="{62FFF55E-9C1A-48B3-9B7F-2D463E458797}" type="presOf" srcId="{7E8BAF05-3451-43C8-A85D-579BEDB6B16E}" destId="{2DF12B36-4000-4314-AE0E-EAF30ABE7AC4}" srcOrd="1" destOrd="0" presId="urn:microsoft.com/office/officeart/2005/8/layout/orgChart1"/>
    <dgm:cxn modelId="{1F535E07-207F-44E2-873B-8F6C190A733F}" srcId="{A2736897-66E1-4C06-B896-C655DDDF0002}" destId="{861EFA7A-3E9F-43B6-BE8E-A9140EFA332A}" srcOrd="0" destOrd="0" parTransId="{DCE12C53-7DD0-4547-B3B1-4DF643D3F9A0}" sibTransId="{DCA4477E-CE14-4CB4-9A19-5A1DBB66278C}"/>
    <dgm:cxn modelId="{38B341B4-57C2-4758-A911-64E121B53CF6}" type="presOf" srcId="{236502CD-0CD9-4413-B4A9-7D9801AED3BE}" destId="{533F14B0-28A5-409B-9100-8F425427BA0E}" srcOrd="0" destOrd="0" presId="urn:microsoft.com/office/officeart/2005/8/layout/orgChart1"/>
    <dgm:cxn modelId="{CDF1257D-7EE8-41BB-99B8-C9425FCECD7E}" type="presOf" srcId="{90026CA4-D040-44FE-B202-2F8388501E85}" destId="{E972B007-9CF6-4D42-BE0F-2DA4121D51EB}" srcOrd="1" destOrd="0" presId="urn:microsoft.com/office/officeart/2005/8/layout/orgChart1"/>
    <dgm:cxn modelId="{CD68E710-DAC8-412C-BAAF-2A5C33CE6590}" srcId="{5D129A8C-5BA2-4971-B08B-483C4688309D}" destId="{7E8BAF05-3451-43C8-A85D-579BEDB6B16E}" srcOrd="1" destOrd="0" parTransId="{B1A758D7-78E0-4915-98EC-93FE96D355A6}" sibTransId="{DEDAA69D-DA1B-4384-91F7-1939E9CD553E}"/>
    <dgm:cxn modelId="{7D00ACAE-61DA-42E3-9628-67AED7C3A23A}" srcId="{7E8BAF05-3451-43C8-A85D-579BEDB6B16E}" destId="{7FFCE7AE-965B-4B8A-984D-D1C1DD95CB28}" srcOrd="0" destOrd="0" parTransId="{CEE10FF3-C17C-469E-A7E1-6D595B1487EF}" sibTransId="{C092A149-DE1F-4EDE-9968-4A4E006D21CF}"/>
    <dgm:cxn modelId="{3B0309E4-7F6F-42B7-B344-76152DDAED29}" type="presOf" srcId="{193A76C5-D179-47A6-B3B8-F0F6CA43E61C}" destId="{3EA48885-742A-4C73-A3A1-318EF1744BF8}" srcOrd="0" destOrd="0" presId="urn:microsoft.com/office/officeart/2005/8/layout/orgChart1"/>
    <dgm:cxn modelId="{094A57C6-3AA4-44BD-8C19-E8B73563104B}" srcId="{1335AEBD-69AF-4794-9FEB-3AAFB6E076E3}" destId="{F209E2F2-1054-4364-A73E-F361E6A03E9D}" srcOrd="3" destOrd="0" parTransId="{36076DDE-C82D-4461-9647-20C55E5EF6B5}" sibTransId="{6B17EEB4-E9E8-4F09-BE3E-555DAB3599C1}"/>
    <dgm:cxn modelId="{6A146B2B-9114-425D-9E69-A5AA50DE31C7}" type="presOf" srcId="{8D1CA348-AB73-435C-8EC5-757208633A8C}" destId="{5536FA22-35F5-49E2-ADCB-73DE15856696}" srcOrd="0" destOrd="0" presId="urn:microsoft.com/office/officeart/2005/8/layout/orgChart1"/>
    <dgm:cxn modelId="{EC207C57-14DE-45BF-AD44-6DBBD80A100D}" type="presOf" srcId="{4F53E0D2-2B43-4FE7-9A1B-ECBDB435BCBE}" destId="{8D754E33-9FFC-4968-9EEA-B297A0749E85}" srcOrd="0" destOrd="0" presId="urn:microsoft.com/office/officeart/2005/8/layout/orgChart1"/>
    <dgm:cxn modelId="{B4CC03D0-99E4-4812-867E-8D407FB119C9}" type="presOf" srcId="{0A4A92BC-4DA3-4651-8E04-8ED12C6F7327}" destId="{4EEB8E2E-A9BD-40C2-92B4-F933D9CF4EC8}" srcOrd="1" destOrd="0" presId="urn:microsoft.com/office/officeart/2005/8/layout/orgChart1"/>
    <dgm:cxn modelId="{CA6F604E-CA09-4331-8B3D-807D7722E891}" srcId="{9E427E92-63C0-4BE6-A024-B5B448FB3C8E}" destId="{8E9FA8ED-06E2-45A9-A850-EDA6117FF3C1}" srcOrd="0" destOrd="0" parTransId="{EA6A7B51-6D5E-4A63-B1EA-526C16E7EDBA}" sibTransId="{48A6FA13-6DD2-41A3-9231-BF10E17FF7C0}"/>
    <dgm:cxn modelId="{9E1E3366-E0FC-4AFF-825D-E8A640E4A67B}" type="presOf" srcId="{1A911BCC-B0AE-43F3-9F1E-CAC8694C555B}" destId="{D8CEA446-3DC3-447A-9AC8-712C96599676}" srcOrd="0" destOrd="0" presId="urn:microsoft.com/office/officeart/2005/8/layout/orgChart1"/>
    <dgm:cxn modelId="{65A3AAF0-8DAA-4142-AF95-5DF42754E2FD}" type="presOf" srcId="{F280051A-BD58-4572-99D8-968DEEBE9C6C}" destId="{8D5B3043-06EC-476A-8596-3C7B39B75C45}" srcOrd="0" destOrd="0" presId="urn:microsoft.com/office/officeart/2005/8/layout/orgChart1"/>
    <dgm:cxn modelId="{E61E3949-DC06-415B-A497-A14C3BA10DA6}" srcId="{053632E5-5BBC-4140-9602-3C2EB84021E5}" destId="{1335AEBD-69AF-4794-9FEB-3AAFB6E076E3}" srcOrd="1" destOrd="0" parTransId="{A149B440-7EDC-4FE2-97A5-0497A14FF43A}" sibTransId="{768B7FC4-D812-44A2-A5CB-DC3271B2DF9B}"/>
    <dgm:cxn modelId="{58F32221-1E7E-4E86-85A1-EB26C57696D2}" type="presOf" srcId="{DCE12C53-7DD0-4547-B3B1-4DF643D3F9A0}" destId="{CEAD8CF3-E609-4A6D-AEB3-B6CE3D4DB1AA}" srcOrd="0" destOrd="0" presId="urn:microsoft.com/office/officeart/2005/8/layout/orgChart1"/>
    <dgm:cxn modelId="{84BD2502-37C5-46F7-8373-1650E62A6D69}" type="presOf" srcId="{79FE853B-5ADA-4B64-B52C-64AAE6FE89AB}" destId="{4FE8F544-5F68-4C37-B252-1DDA03C79A1F}" srcOrd="0" destOrd="0" presId="urn:microsoft.com/office/officeart/2005/8/layout/orgChart1"/>
    <dgm:cxn modelId="{A8B53950-3828-4581-91E9-A893DA008709}" srcId="{A90070E8-93E1-46C9-A6DB-699916B59B29}" destId="{92C450B7-6E1D-4FF1-88F7-1EE82637EC94}" srcOrd="1" destOrd="0" parTransId="{A56592B6-01A7-46B2-9804-F9FCE6AEC87A}" sibTransId="{3FAC1175-C63F-455A-A7EB-A1F36FB74111}"/>
    <dgm:cxn modelId="{7E35D24A-AA50-4225-A4E1-32AA638BDB51}" type="presOf" srcId="{307659EA-26F9-4122-B5D0-E84EC0583EB0}" destId="{8C6F04CE-9436-4007-B217-6432D51F8AC4}" srcOrd="0" destOrd="0" presId="urn:microsoft.com/office/officeart/2005/8/layout/orgChart1"/>
    <dgm:cxn modelId="{7882182A-3419-44E6-93BB-5A0F383AC23C}" type="presOf" srcId="{9901BDDD-21BE-493B-BE80-F9CB5C62EF82}" destId="{005CA3F8-1AD1-41CC-A352-B58D82F27379}" srcOrd="0" destOrd="0" presId="urn:microsoft.com/office/officeart/2005/8/layout/orgChart1"/>
    <dgm:cxn modelId="{48FD68A2-00E7-47D7-8463-EBE110AFE1CE}" type="presOf" srcId="{EA6A7B51-6D5E-4A63-B1EA-526C16E7EDBA}" destId="{BE07D206-51C2-41E5-85EE-D705B91DD216}" srcOrd="0" destOrd="0" presId="urn:microsoft.com/office/officeart/2005/8/layout/orgChart1"/>
    <dgm:cxn modelId="{24495C89-A576-467E-8C45-7881E9E9790F}" type="presOf" srcId="{9E427E92-63C0-4BE6-A024-B5B448FB3C8E}" destId="{EAF81F03-0384-4776-A0AE-A2859F6EFF7F}" srcOrd="1" destOrd="0" presId="urn:microsoft.com/office/officeart/2005/8/layout/orgChart1"/>
    <dgm:cxn modelId="{1B30DBD3-A4AE-4ABE-A754-DFEFFF64F45C}" srcId="{1335AEBD-69AF-4794-9FEB-3AAFB6E076E3}" destId="{5D129A8C-5BA2-4971-B08B-483C4688309D}" srcOrd="0" destOrd="0" parTransId="{FD33E6CD-45ED-4F2E-A166-9737B137FBA1}" sibTransId="{2C60704F-15AE-4983-8CDB-9D7E189EFED0}"/>
    <dgm:cxn modelId="{3D4A1BF4-A746-4437-B2CE-6AC1BBC009D6}" srcId="{8D1CA348-AB73-435C-8EC5-757208633A8C}" destId="{79FE853B-5ADA-4B64-B52C-64AAE6FE89AB}" srcOrd="2" destOrd="0" parTransId="{57AE1207-7AC9-41F1-B688-D4EFEF7B0889}" sibTransId="{A4283817-DA34-4D00-9F48-37C06CA58F54}"/>
    <dgm:cxn modelId="{3EFDE9E4-3BBA-44F3-A9AC-F001B61D84C1}" srcId="{A2736897-66E1-4C06-B896-C655DDDF0002}" destId="{90026CA4-D040-44FE-B202-2F8388501E85}" srcOrd="1" destOrd="0" parTransId="{EEA87486-15D3-445D-9292-DE569EFE41B5}" sibTransId="{9D9C2320-36EB-424C-A3A0-D79370B6D648}"/>
    <dgm:cxn modelId="{442C14AC-95AA-4BE7-8263-CFD2C58C7451}" type="presOf" srcId="{34F9772A-1E5B-4154-BC44-A923F335CCC8}" destId="{0AF8FD8C-3F9B-43CD-86FC-C33A532F3050}" srcOrd="1" destOrd="0" presId="urn:microsoft.com/office/officeart/2005/8/layout/orgChart1"/>
    <dgm:cxn modelId="{7E263EB7-4712-4C70-8EB1-135A246A4783}" type="presOf" srcId="{0992DE57-3F9F-4DAA-8663-8DE50ED30B4D}" destId="{09BD33A0-6E08-4B7B-B830-306CBAC69795}" srcOrd="0" destOrd="0" presId="urn:microsoft.com/office/officeart/2005/8/layout/orgChart1"/>
    <dgm:cxn modelId="{2B8C9F32-FDCB-4FB1-802C-5ED9EEE6EC47}" type="presOf" srcId="{7FFCE7AE-965B-4B8A-984D-D1C1DD95CB28}" destId="{002D1622-7F9E-44BE-AE74-1267C80C9727}" srcOrd="0" destOrd="0" presId="urn:microsoft.com/office/officeart/2005/8/layout/orgChart1"/>
    <dgm:cxn modelId="{5ABB1A53-556F-47A7-AE0B-80EC69D8C0D6}" type="presOf" srcId="{861EFA7A-3E9F-43B6-BE8E-A9140EFA332A}" destId="{EE411377-D3A8-4F95-8A85-E275CB63331A}" srcOrd="0" destOrd="0" presId="urn:microsoft.com/office/officeart/2005/8/layout/orgChart1"/>
    <dgm:cxn modelId="{3CFF9B3E-48BA-482D-89C3-E89032706124}" type="presOf" srcId="{8E9FA8ED-06E2-45A9-A850-EDA6117FF3C1}" destId="{6CC73072-1C1C-4656-A23B-7F48670E19D4}" srcOrd="0" destOrd="0" presId="urn:microsoft.com/office/officeart/2005/8/layout/orgChart1"/>
    <dgm:cxn modelId="{069404E4-E060-422D-93BA-A3A46994554F}" type="presOf" srcId="{A2736897-66E1-4C06-B896-C655DDDF0002}" destId="{C6DE8A14-BD64-436A-91E9-5D8ADDEF89C7}" srcOrd="1" destOrd="0" presId="urn:microsoft.com/office/officeart/2005/8/layout/orgChart1"/>
    <dgm:cxn modelId="{77F3D29B-3EBE-4AC5-86F5-6654D3C6ECD9}" type="presOf" srcId="{A3C5D0B7-04CF-477B-9F68-5F9E84BB89C8}" destId="{31CC50E6-6731-42D7-B525-A3D397B0C4E6}" srcOrd="0" destOrd="0" presId="urn:microsoft.com/office/officeart/2005/8/layout/orgChart1"/>
    <dgm:cxn modelId="{7615CE2C-85F0-4D9B-BAE8-64D09943E1D8}" type="presOf" srcId="{A90070E8-93E1-46C9-A6DB-699916B59B29}" destId="{925E3258-A99F-481D-8530-B3004F7FF655}" srcOrd="0" destOrd="0" presId="urn:microsoft.com/office/officeart/2005/8/layout/orgChart1"/>
    <dgm:cxn modelId="{ABCE17E7-D8CF-4F6D-9291-6192D37A46A7}" type="presOf" srcId="{053632E5-5BBC-4140-9602-3C2EB84021E5}" destId="{1D27CF79-78CE-4232-A58D-185BDEA33632}" srcOrd="0" destOrd="0" presId="urn:microsoft.com/office/officeart/2005/8/layout/orgChart1"/>
    <dgm:cxn modelId="{A40A8D86-FC84-49FC-B908-CB26C61802DC}" srcId="{91DDDC7E-41AC-4ED3-8863-0D26111362FD}" destId="{06EED3B1-AEF2-43EA-9820-F19FF2915883}" srcOrd="0" destOrd="0" parTransId="{CA3FA2C0-F054-4AFA-ACE2-39A1D06CEEE1}" sibTransId="{DAAEEC34-3246-4489-A882-EACF471C299F}"/>
    <dgm:cxn modelId="{258A1784-3AAA-49BB-9471-23E20758892D}" type="presOf" srcId="{F209E2F2-1054-4364-A73E-F361E6A03E9D}" destId="{D2257A19-6905-4F1B-BE01-C8DF59B9FE36}" srcOrd="1" destOrd="0" presId="urn:microsoft.com/office/officeart/2005/8/layout/orgChart1"/>
    <dgm:cxn modelId="{9A0716AA-FD85-4263-AD33-8683103B83AE}" srcId="{34F9772A-1E5B-4154-BC44-A923F335CCC8}" destId="{06B54D59-3127-478D-85A4-31AFCF895C7E}" srcOrd="0" destOrd="0" parTransId="{132A6DE7-5731-44C3-BDBC-31D7A18D6595}" sibTransId="{8FCCF7C6-DCB1-4D87-90DA-F504EEBD9E58}"/>
    <dgm:cxn modelId="{4F93562B-6FFC-49C0-B06A-9CB1B2087FED}" srcId="{01D3870F-A1F3-4209-A386-81E34044135D}" destId="{053632E5-5BBC-4140-9602-3C2EB84021E5}" srcOrd="0" destOrd="0" parTransId="{A80F4A3C-70DE-4C7F-BF16-5320C72C4901}" sibTransId="{38067559-796D-4D29-A297-D38070B0F129}"/>
    <dgm:cxn modelId="{4EC75C65-32A7-4583-AFA8-1BC241A68F07}" type="presOf" srcId="{01D3870F-A1F3-4209-A386-81E34044135D}" destId="{1F049684-36BC-4E64-8577-30DA849E6842}" srcOrd="0" destOrd="0" presId="urn:microsoft.com/office/officeart/2005/8/layout/orgChart1"/>
    <dgm:cxn modelId="{3FEAE137-68B7-47D3-9C0E-D493FA83B3EE}" type="presOf" srcId="{861EFA7A-3E9F-43B6-BE8E-A9140EFA332A}" destId="{CAF4C5CD-5B6E-4DD1-A4FD-7020316B30D4}" srcOrd="1" destOrd="0" presId="urn:microsoft.com/office/officeart/2005/8/layout/orgChart1"/>
    <dgm:cxn modelId="{0AD8EF7B-14B1-4A34-823F-A3E973B5A84C}" type="presOf" srcId="{E29838B1-FBE8-49D6-A9AB-BB418CD6DC98}" destId="{5DE06C78-DD8A-4E18-84DC-A91AAC6CCDE1}" srcOrd="0" destOrd="0" presId="urn:microsoft.com/office/officeart/2005/8/layout/orgChart1"/>
    <dgm:cxn modelId="{23A89161-9725-48BC-9ED9-03791FC99DA0}" type="presOf" srcId="{CA3FA2C0-F054-4AFA-ACE2-39A1D06CEEE1}" destId="{C6D0DFBF-20A1-422E-B5CF-9BB2E850F212}" srcOrd="0" destOrd="0" presId="urn:microsoft.com/office/officeart/2005/8/layout/orgChart1"/>
    <dgm:cxn modelId="{677BED63-1546-4F9D-B6D5-9B58D2C8ACE6}" type="presOf" srcId="{7FFCE7AE-965B-4B8A-984D-D1C1DD95CB28}" destId="{37F25BF5-D7CF-4F64-AB62-6B26D1B9938F}" srcOrd="1" destOrd="0" presId="urn:microsoft.com/office/officeart/2005/8/layout/orgChart1"/>
    <dgm:cxn modelId="{BEF0CBA5-1073-4511-A7FF-B35146B74761}" type="presOf" srcId="{90026CA4-D040-44FE-B202-2F8388501E85}" destId="{18710E1A-41F8-4A46-B0F0-F2676B2A75F6}" srcOrd="0" destOrd="0" presId="urn:microsoft.com/office/officeart/2005/8/layout/orgChart1"/>
    <dgm:cxn modelId="{FC749990-0B2F-4E1C-A65E-A660E24E342C}" type="presOf" srcId="{5D129A8C-5BA2-4971-B08B-483C4688309D}" destId="{BC169B51-FAB1-45F4-B584-76D2B5AB3855}" srcOrd="0" destOrd="0" presId="urn:microsoft.com/office/officeart/2005/8/layout/orgChart1"/>
    <dgm:cxn modelId="{D254C040-699D-4BD9-8BD2-932DC5737106}" type="presOf" srcId="{0A4A92BC-4DA3-4651-8E04-8ED12C6F7327}" destId="{F488BA86-4297-400C-B658-468173503CC0}" srcOrd="0" destOrd="0" presId="urn:microsoft.com/office/officeart/2005/8/layout/orgChart1"/>
    <dgm:cxn modelId="{3A7ADC30-2AE3-416C-BE54-1119BE790F97}" type="presOf" srcId="{06B54D59-3127-478D-85A4-31AFCF895C7E}" destId="{FF63B240-B6CE-43F1-BEDA-FF4549355587}" srcOrd="1" destOrd="0" presId="urn:microsoft.com/office/officeart/2005/8/layout/orgChart1"/>
    <dgm:cxn modelId="{B2ED1B9A-AAB7-4603-905F-1E47E9BAD032}" type="presOf" srcId="{1335AEBD-69AF-4794-9FEB-3AAFB6E076E3}" destId="{331E3710-5719-47C5-9C92-5B8A10E5712B}" srcOrd="0" destOrd="0" presId="urn:microsoft.com/office/officeart/2005/8/layout/orgChart1"/>
    <dgm:cxn modelId="{08778620-74DF-41EF-AE78-7D27EFF95C0C}" type="presOf" srcId="{92C450B7-6E1D-4FF1-88F7-1EE82637EC94}" destId="{EF43E0F2-7A41-44D6-808E-F72AFBD7073E}" srcOrd="1" destOrd="0" presId="urn:microsoft.com/office/officeart/2005/8/layout/orgChart1"/>
    <dgm:cxn modelId="{B8FE1602-6BFE-4716-AB06-3D8FB086727B}" type="presOf" srcId="{053632E5-5BBC-4140-9602-3C2EB84021E5}" destId="{2EAD786A-8E43-4F6D-883D-2A346E28B872}" srcOrd="1" destOrd="0" presId="urn:microsoft.com/office/officeart/2005/8/layout/orgChart1"/>
    <dgm:cxn modelId="{E353EFDA-76D0-44CA-8AA3-D9E8B4C756E0}" srcId="{307659EA-26F9-4122-B5D0-E84EC0583EB0}" destId="{01D3870F-A1F3-4209-A386-81E34044135D}" srcOrd="0" destOrd="0" parTransId="{E901FD10-F149-499F-BFB4-5842A86B99E0}" sibTransId="{0C509AB7-471F-4E62-8C63-A35CDB9E4FAE}"/>
    <dgm:cxn modelId="{90AFFC35-5FF0-456E-A894-B488609F2425}" srcId="{0A4A92BC-4DA3-4651-8E04-8ED12C6F7327}" destId="{9901BDDD-21BE-493B-BE80-F9CB5C62EF82}" srcOrd="0" destOrd="0" parTransId="{A3C5D0B7-04CF-477B-9F68-5F9E84BB89C8}" sibTransId="{FC458DB2-B1F0-49C2-8232-E612258B221E}"/>
    <dgm:cxn modelId="{E82A8058-F782-461D-A63C-079B9F1D04AB}" type="presOf" srcId="{06EED3B1-AEF2-43EA-9820-F19FF2915883}" destId="{52BD2130-5404-469C-904D-A827F3DECA76}" srcOrd="0" destOrd="0" presId="urn:microsoft.com/office/officeart/2005/8/layout/orgChart1"/>
    <dgm:cxn modelId="{91F8CD88-5BD9-4199-8042-BFC769717AA1}" srcId="{5D129A8C-5BA2-4971-B08B-483C4688309D}" destId="{91DDDC7E-41AC-4ED3-8863-0D26111362FD}" srcOrd="0" destOrd="0" parTransId="{1A911BCC-B0AE-43F3-9F1E-CAC8694C555B}" sibTransId="{BAC2233D-1D28-42ED-88C7-BCCF0219C71A}"/>
    <dgm:cxn modelId="{4A33A993-C870-4680-8395-78F06A19698E}" type="presOf" srcId="{8E71F2EB-D189-450E-82BA-F3D70AB87029}" destId="{A3E4C09A-CD7F-4188-B571-70B6F8047A66}" srcOrd="0" destOrd="0" presId="urn:microsoft.com/office/officeart/2005/8/layout/orgChart1"/>
    <dgm:cxn modelId="{78ECCBFA-5754-4E92-8C85-1DC84B9F9356}" type="presOf" srcId="{B1A758D7-78E0-4915-98EC-93FE96D355A6}" destId="{719A189F-76D1-4EF1-A700-AA87A49ACEF5}" srcOrd="0" destOrd="0" presId="urn:microsoft.com/office/officeart/2005/8/layout/orgChart1"/>
    <dgm:cxn modelId="{D55A2129-4213-4909-90E3-7CFF7442A0C0}" type="presOf" srcId="{0DCE0613-6D9F-4E95-8085-99CBEF8707E9}" destId="{DD50007E-CA41-404B-BE52-E9E46703BDBC}" srcOrd="1" destOrd="0" presId="urn:microsoft.com/office/officeart/2005/8/layout/orgChart1"/>
    <dgm:cxn modelId="{6D2EFE68-3A4E-4399-B39A-D0A8E5D9C3BB}" type="presOf" srcId="{BA87C66F-2A3F-4063-9425-3518E0AD6E00}" destId="{4A1B583B-2795-4422-A1FD-4CFE04206000}" srcOrd="0" destOrd="0" presId="urn:microsoft.com/office/officeart/2005/8/layout/orgChart1"/>
    <dgm:cxn modelId="{F8A11E6B-43DB-4B75-823B-D049F0F0FBE2}" type="presOf" srcId="{01D3870F-A1F3-4209-A386-81E34044135D}" destId="{968A90C0-4D82-4E95-9F0E-94768D8F541E}" srcOrd="1" destOrd="0" presId="urn:microsoft.com/office/officeart/2005/8/layout/orgChart1"/>
    <dgm:cxn modelId="{45DCBFA4-02D7-437C-AA0D-6B1F89379EC9}" srcId="{1335AEBD-69AF-4794-9FEB-3AAFB6E076E3}" destId="{8D1CA348-AB73-435C-8EC5-757208633A8C}" srcOrd="1" destOrd="0" parTransId="{8E71F2EB-D189-450E-82BA-F3D70AB87029}" sibTransId="{86D03389-9CE8-4E04-8671-3C71709DF168}"/>
    <dgm:cxn modelId="{B89AA37A-AD5C-49AA-BBE6-1E68D6FD392B}" type="presOf" srcId="{A80F4A3C-70DE-4C7F-BF16-5320C72C4901}" destId="{6FFB842A-5AC2-40E2-8EAA-9425D9F25A78}" srcOrd="0" destOrd="0" presId="urn:microsoft.com/office/officeart/2005/8/layout/orgChart1"/>
    <dgm:cxn modelId="{6D0396C6-5219-4FD6-BD6B-5CB6079E4B25}" type="presOf" srcId="{36076DDE-C82D-4461-9647-20C55E5EF6B5}" destId="{37A54199-A554-4EE9-88E4-FE2BD56F507C}" srcOrd="0" destOrd="0" presId="urn:microsoft.com/office/officeart/2005/8/layout/orgChart1"/>
    <dgm:cxn modelId="{05C36702-98C8-46BD-A2FE-E48ADD8D11F6}" srcId="{8D1CA348-AB73-435C-8EC5-757208633A8C}" destId="{792B3225-F6A0-4FD9-AE35-AD5DC15F94CB}" srcOrd="1" destOrd="0" parTransId="{4F53E0D2-2B43-4FE7-9A1B-ECBDB435BCBE}" sibTransId="{ADC498B2-2643-4B9B-B3FA-8168A0A6AC01}"/>
    <dgm:cxn modelId="{75D9F1FA-C0F0-4541-B1A5-C9B0D81D405C}" type="presOf" srcId="{EEA87486-15D3-445D-9292-DE569EFE41B5}" destId="{8FEFF63F-AD9C-49E2-9E19-D167A581C61D}" srcOrd="0" destOrd="0" presId="urn:microsoft.com/office/officeart/2005/8/layout/orgChart1"/>
    <dgm:cxn modelId="{430BA4EF-BA23-4245-9649-C2144F9AB84E}" type="presOf" srcId="{91DDDC7E-41AC-4ED3-8863-0D26111362FD}" destId="{7D576944-898D-4217-8E83-A253D2B96437}" srcOrd="1" destOrd="0" presId="urn:microsoft.com/office/officeart/2005/8/layout/orgChart1"/>
    <dgm:cxn modelId="{DB6E0432-8081-4D66-87F9-CC5629E86EF7}" srcId="{79FE853B-5ADA-4B64-B52C-64AAE6FE89AB}" destId="{A90070E8-93E1-46C9-A6DB-699916B59B29}" srcOrd="0" destOrd="0" parTransId="{636CA3F8-4C2F-4068-BB8E-C0B3892F6E80}" sibTransId="{08D2F6F2-E733-46D2-AD39-2D9D5D6E58B0}"/>
    <dgm:cxn modelId="{434A423C-9960-466D-A413-0FE863C50D3D}" type="presOf" srcId="{34F9772A-1E5B-4154-BC44-A923F335CCC8}" destId="{32B19D64-E21B-4AAA-9953-1F75CC900331}" srcOrd="0" destOrd="0" presId="urn:microsoft.com/office/officeart/2005/8/layout/orgChart1"/>
    <dgm:cxn modelId="{30210135-147A-456A-A508-93EF51F7E05E}" type="presOf" srcId="{792B3225-F6A0-4FD9-AE35-AD5DC15F94CB}" destId="{0F45D2A8-3BFA-4B59-A4FC-1587E2D4D587}" srcOrd="0" destOrd="0" presId="urn:microsoft.com/office/officeart/2005/8/layout/orgChart1"/>
    <dgm:cxn modelId="{D7489C77-65CB-49B0-856D-8DDDED6A170C}" type="presOf" srcId="{CEE10FF3-C17C-469E-A7E1-6D595B1487EF}" destId="{9B929492-D328-4B98-8BBD-358ADE4ACAE4}" srcOrd="0" destOrd="0" presId="urn:microsoft.com/office/officeart/2005/8/layout/orgChart1"/>
    <dgm:cxn modelId="{33744995-049A-4F04-AFED-19A1F9EE4C86}" type="presOf" srcId="{636CA3F8-4C2F-4068-BB8E-C0B3892F6E80}" destId="{2B60635E-416F-4BF1-90E5-3A83747120D4}" srcOrd="0" destOrd="0" presId="urn:microsoft.com/office/officeart/2005/8/layout/orgChart1"/>
    <dgm:cxn modelId="{DCD5F38A-34A8-4FD9-B3D7-F2BBDD8D4398}" type="presOf" srcId="{A149B440-7EDC-4FE2-97A5-0497A14FF43A}" destId="{14DBB20D-E731-4BEC-A1AA-FE91553DA4BE}" srcOrd="0" destOrd="0" presId="urn:microsoft.com/office/officeart/2005/8/layout/orgChart1"/>
    <dgm:cxn modelId="{AF190DA5-061B-491B-BB60-84CC55A2F1D4}" type="presOf" srcId="{0DCE0613-6D9F-4E95-8085-99CBEF8707E9}" destId="{8EB8FA90-BB8E-4791-AD0E-1EB5B73BD616}" srcOrd="0" destOrd="0" presId="urn:microsoft.com/office/officeart/2005/8/layout/orgChart1"/>
    <dgm:cxn modelId="{4688CDAB-1C7B-4DAC-85CE-F2E00873E80A}" type="presOf" srcId="{1335AEBD-69AF-4794-9FEB-3AAFB6E076E3}" destId="{931A4E85-FE4D-4E30-9193-96C99E62B6D7}" srcOrd="1" destOrd="0" presId="urn:microsoft.com/office/officeart/2005/8/layout/orgChart1"/>
    <dgm:cxn modelId="{7A658D34-3F1F-4BDB-88AD-D0F79B0CAA40}" srcId="{053632E5-5BBC-4140-9602-3C2EB84021E5}" destId="{2C50A222-A6CD-427E-B405-B6359FB47F74}" srcOrd="0" destOrd="0" parTransId="{270B38DB-C032-4B61-8BCE-7EE4A1592FA2}" sibTransId="{87BDF1A9-D32B-46A4-A101-C6EAD0CB0F17}"/>
    <dgm:cxn modelId="{FE02B2F2-3DA9-46A7-9852-04642D22E8DF}" type="presOf" srcId="{E29838B1-FBE8-49D6-A9AB-BB418CD6DC98}" destId="{792CCF26-E8DD-4461-934B-640987A6B79D}" srcOrd="1" destOrd="0" presId="urn:microsoft.com/office/officeart/2005/8/layout/orgChart1"/>
    <dgm:cxn modelId="{AB881C91-ABE2-4A64-A050-B0A0B7922B2E}" type="presOf" srcId="{92C450B7-6E1D-4FF1-88F7-1EE82637EC94}" destId="{9C874129-75C1-4691-932C-25DABE41DB55}" srcOrd="0" destOrd="0" presId="urn:microsoft.com/office/officeart/2005/8/layout/orgChart1"/>
    <dgm:cxn modelId="{4C75B745-6516-445D-A9A8-77E58FC28D13}" type="presOf" srcId="{06EED3B1-AEF2-43EA-9820-F19FF2915883}" destId="{AF98B2B5-6C0C-4918-9B7C-BCCACE865FD4}" srcOrd="1" destOrd="0" presId="urn:microsoft.com/office/officeart/2005/8/layout/orgChart1"/>
    <dgm:cxn modelId="{7D7244DE-F620-454A-8E25-EEB5BFE82CA0}" srcId="{A90070E8-93E1-46C9-A6DB-699916B59B29}" destId="{0DCE0613-6D9F-4E95-8085-99CBEF8707E9}" srcOrd="0" destOrd="0" parTransId="{0992DE57-3F9F-4DAA-8663-8DE50ED30B4D}" sibTransId="{B74B5802-DAD1-4C21-A2DD-9A6888630A63}"/>
    <dgm:cxn modelId="{CDF0FD38-C3D7-4D2E-8C45-649FC8C71315}" type="presOf" srcId="{91DDDC7E-41AC-4ED3-8863-0D26111362FD}" destId="{3DFFC969-F8E6-4509-9BAD-11F23B76849F}" srcOrd="0" destOrd="0" presId="urn:microsoft.com/office/officeart/2005/8/layout/orgChart1"/>
    <dgm:cxn modelId="{C0B12709-955F-425C-ADCE-D4D221FFBC4C}" type="presOf" srcId="{2C50A222-A6CD-427E-B405-B6359FB47F74}" destId="{7559E5E9-19F0-4E6E-B9F6-87E94A5022B4}" srcOrd="0" destOrd="0" presId="urn:microsoft.com/office/officeart/2005/8/layout/orgChart1"/>
    <dgm:cxn modelId="{365F7C61-334D-4EE9-A54D-3BBEDCB87981}" type="presOf" srcId="{A90070E8-93E1-46C9-A6DB-699916B59B29}" destId="{4C06AD11-E34E-4D50-B4C7-E8B33A6AE4DC}" srcOrd="1" destOrd="0" presId="urn:microsoft.com/office/officeart/2005/8/layout/orgChart1"/>
    <dgm:cxn modelId="{2367B591-C10E-4F91-95C5-02B697801DAC}" type="presOf" srcId="{2C50A222-A6CD-427E-B405-B6359FB47F74}" destId="{8AC920F3-D031-4F30-B029-19BB152A39E9}" srcOrd="1" destOrd="0" presId="urn:microsoft.com/office/officeart/2005/8/layout/orgChart1"/>
    <dgm:cxn modelId="{32C96D2F-5115-4740-95D1-97A021FF9293}" type="presOf" srcId="{8E9FA8ED-06E2-45A9-A850-EDA6117FF3C1}" destId="{104FE82B-0542-4D34-BC37-B56E04BE5AA9}" srcOrd="1" destOrd="0" presId="urn:microsoft.com/office/officeart/2005/8/layout/orgChart1"/>
    <dgm:cxn modelId="{67E833C6-BB67-4EB6-99BE-776427B78994}" type="presOf" srcId="{7E8BAF05-3451-43C8-A85D-579BEDB6B16E}" destId="{07D3987E-07BB-4C2C-8CF4-DDDFCA90C23B}" srcOrd="0" destOrd="0" presId="urn:microsoft.com/office/officeart/2005/8/layout/orgChart1"/>
    <dgm:cxn modelId="{2F8530D9-2CF4-4456-A907-F762FDC2F5BA}" type="presOf" srcId="{A2736897-66E1-4C06-B896-C655DDDF0002}" destId="{86F17277-11D3-4C65-9820-CDBCA82BFFF5}" srcOrd="0" destOrd="0" presId="urn:microsoft.com/office/officeart/2005/8/layout/orgChart1"/>
    <dgm:cxn modelId="{C0533402-ACB8-4173-989F-826577C80FA6}" type="presOf" srcId="{8D1CA348-AB73-435C-8EC5-757208633A8C}" destId="{0B2E7BC9-8058-49C2-93EF-26EFF4941D32}" srcOrd="1" destOrd="0" presId="urn:microsoft.com/office/officeart/2005/8/layout/orgChart1"/>
    <dgm:cxn modelId="{783DE2FC-4E7E-4260-A736-ECF4C658FE50}" srcId="{E29838B1-FBE8-49D6-A9AB-BB418CD6DC98}" destId="{9E427E92-63C0-4BE6-A024-B5B448FB3C8E}" srcOrd="0" destOrd="0" parTransId="{8CF10B4B-8D8A-45C1-8E39-B85265D5528D}" sibTransId="{47104710-1EC4-40B3-978B-CB4CFBC5D944}"/>
    <dgm:cxn modelId="{660FFB92-334B-4995-80DE-7151F0219D24}" type="presOf" srcId="{9901BDDD-21BE-493B-BE80-F9CB5C62EF82}" destId="{A163CC85-93C1-43FE-854C-A9D43396453B}" srcOrd="1" destOrd="0" presId="urn:microsoft.com/office/officeart/2005/8/layout/orgChart1"/>
    <dgm:cxn modelId="{437C3CA8-10FA-4DB0-BFD3-0B1406F330FA}" type="presOf" srcId="{5D129A8C-5BA2-4971-B08B-483C4688309D}" destId="{496443D3-9A9A-4F49-9A04-159BB4325909}" srcOrd="1" destOrd="0" presId="urn:microsoft.com/office/officeart/2005/8/layout/orgChart1"/>
    <dgm:cxn modelId="{CC75CA31-0733-4574-8C69-99FF42BBD3B1}" type="presOf" srcId="{57AE1207-7AC9-41F1-B688-D4EFEF7B0889}" destId="{A3217CBF-D364-4ED2-BC0A-7F0772502A57}" srcOrd="0" destOrd="0" presId="urn:microsoft.com/office/officeart/2005/8/layout/orgChart1"/>
    <dgm:cxn modelId="{5E57903E-BF98-443B-8D95-B22A6AD66DAF}" type="presOf" srcId="{8CF10B4B-8D8A-45C1-8E39-B85265D5528D}" destId="{D6745017-862F-484C-922C-162DBC847253}" srcOrd="0" destOrd="0" presId="urn:microsoft.com/office/officeart/2005/8/layout/orgChart1"/>
    <dgm:cxn modelId="{EDD2CF6B-B3BB-4BAF-B16A-67C82F4D61F4}" type="presOf" srcId="{270B38DB-C032-4B61-8BCE-7EE4A1592FA2}" destId="{7AB7C2E9-0351-4230-A4E5-F07A8415C318}" srcOrd="0" destOrd="0" presId="urn:microsoft.com/office/officeart/2005/8/layout/orgChart1"/>
    <dgm:cxn modelId="{A8A78AFD-AD81-428B-AEE3-6D2699A18348}" type="presOf" srcId="{F209E2F2-1054-4364-A73E-F361E6A03E9D}" destId="{0A52BDE2-65B3-434A-9230-6858F8CFF369}" srcOrd="0" destOrd="0" presId="urn:microsoft.com/office/officeart/2005/8/layout/orgChart1"/>
    <dgm:cxn modelId="{C8134E2D-E4FC-426A-8B4B-399029ED2C33}" type="presOf" srcId="{792B3225-F6A0-4FD9-AE35-AD5DC15F94CB}" destId="{328D0E79-E445-486E-BFBA-428181FDA0CC}" srcOrd="1" destOrd="0" presId="urn:microsoft.com/office/officeart/2005/8/layout/orgChart1"/>
    <dgm:cxn modelId="{E99919B5-4A95-44EE-BA8F-012B23EB833B}" type="presParOf" srcId="{8C6F04CE-9436-4007-B217-6432D51F8AC4}" destId="{0E7C56EE-0BB8-4FEA-955D-8425D30F5FEA}" srcOrd="0" destOrd="0" presId="urn:microsoft.com/office/officeart/2005/8/layout/orgChart1"/>
    <dgm:cxn modelId="{E491C9B1-6CB0-4331-8EDE-C6CEAD33752A}" type="presParOf" srcId="{0E7C56EE-0BB8-4FEA-955D-8425D30F5FEA}" destId="{152708CB-5DFF-47D6-827C-F06FE9016EBD}" srcOrd="0" destOrd="0" presId="urn:microsoft.com/office/officeart/2005/8/layout/orgChart1"/>
    <dgm:cxn modelId="{412EA2DC-9376-476C-9D15-764978DEC090}" type="presParOf" srcId="{152708CB-5DFF-47D6-827C-F06FE9016EBD}" destId="{1F049684-36BC-4E64-8577-30DA849E6842}" srcOrd="0" destOrd="0" presId="urn:microsoft.com/office/officeart/2005/8/layout/orgChart1"/>
    <dgm:cxn modelId="{008D24E2-A3CD-4D27-8058-5FC99A1BB3AB}" type="presParOf" srcId="{152708CB-5DFF-47D6-827C-F06FE9016EBD}" destId="{968A90C0-4D82-4E95-9F0E-94768D8F541E}" srcOrd="1" destOrd="0" presId="urn:microsoft.com/office/officeart/2005/8/layout/orgChart1"/>
    <dgm:cxn modelId="{5E4C1634-1D09-4F9E-BBAB-4204A84B7CF8}" type="presParOf" srcId="{0E7C56EE-0BB8-4FEA-955D-8425D30F5FEA}" destId="{06CF8027-2B2F-4A12-8692-2483DB691F5B}" srcOrd="1" destOrd="0" presId="urn:microsoft.com/office/officeart/2005/8/layout/orgChart1"/>
    <dgm:cxn modelId="{80B5BA51-145F-475E-91D6-897B4267DB35}" type="presParOf" srcId="{06CF8027-2B2F-4A12-8692-2483DB691F5B}" destId="{6FFB842A-5AC2-40E2-8EAA-9425D9F25A78}" srcOrd="0" destOrd="0" presId="urn:microsoft.com/office/officeart/2005/8/layout/orgChart1"/>
    <dgm:cxn modelId="{A0075763-B748-40B0-B416-A52426C47193}" type="presParOf" srcId="{06CF8027-2B2F-4A12-8692-2483DB691F5B}" destId="{E840B230-9545-420E-A191-6B2EBE27FE7A}" srcOrd="1" destOrd="0" presId="urn:microsoft.com/office/officeart/2005/8/layout/orgChart1"/>
    <dgm:cxn modelId="{CE258CCE-347B-4225-A956-6C4345188F9F}" type="presParOf" srcId="{E840B230-9545-420E-A191-6B2EBE27FE7A}" destId="{E57D0D65-C99F-4D6B-A938-BC03E769C76A}" srcOrd="0" destOrd="0" presId="urn:microsoft.com/office/officeart/2005/8/layout/orgChart1"/>
    <dgm:cxn modelId="{7E5E8FD3-2514-4C96-954A-5EF37075B520}" type="presParOf" srcId="{E57D0D65-C99F-4D6B-A938-BC03E769C76A}" destId="{1D27CF79-78CE-4232-A58D-185BDEA33632}" srcOrd="0" destOrd="0" presId="urn:microsoft.com/office/officeart/2005/8/layout/orgChart1"/>
    <dgm:cxn modelId="{C56D688B-B4D0-49C4-A363-3E07B517D885}" type="presParOf" srcId="{E57D0D65-C99F-4D6B-A938-BC03E769C76A}" destId="{2EAD786A-8E43-4F6D-883D-2A346E28B872}" srcOrd="1" destOrd="0" presId="urn:microsoft.com/office/officeart/2005/8/layout/orgChart1"/>
    <dgm:cxn modelId="{FFD51520-FA61-4F18-9467-F3AF7DE9A210}" type="presParOf" srcId="{E840B230-9545-420E-A191-6B2EBE27FE7A}" destId="{C17151C1-B634-4CD6-B3A8-F4421F320EB1}" srcOrd="1" destOrd="0" presId="urn:microsoft.com/office/officeart/2005/8/layout/orgChart1"/>
    <dgm:cxn modelId="{342E8FC0-DF44-4E27-A33B-30CC3E0EA092}" type="presParOf" srcId="{C17151C1-B634-4CD6-B3A8-F4421F320EB1}" destId="{7AB7C2E9-0351-4230-A4E5-F07A8415C318}" srcOrd="0" destOrd="0" presId="urn:microsoft.com/office/officeart/2005/8/layout/orgChart1"/>
    <dgm:cxn modelId="{6655783E-D41F-4BB6-9D01-CCF83C2029CE}" type="presParOf" srcId="{C17151C1-B634-4CD6-B3A8-F4421F320EB1}" destId="{ECA18E34-418B-46EA-9EF9-1AFE3910A0FD}" srcOrd="1" destOrd="0" presId="urn:microsoft.com/office/officeart/2005/8/layout/orgChart1"/>
    <dgm:cxn modelId="{06921E2B-8EC1-4E02-9AA3-9904A197BFA4}" type="presParOf" srcId="{ECA18E34-418B-46EA-9EF9-1AFE3910A0FD}" destId="{A2DFDB06-35F1-4918-9FF6-D903519B9C8D}" srcOrd="0" destOrd="0" presId="urn:microsoft.com/office/officeart/2005/8/layout/orgChart1"/>
    <dgm:cxn modelId="{B0E11F85-9972-4270-BB80-42F9F5566311}" type="presParOf" srcId="{A2DFDB06-35F1-4918-9FF6-D903519B9C8D}" destId="{7559E5E9-19F0-4E6E-B9F6-87E94A5022B4}" srcOrd="0" destOrd="0" presId="urn:microsoft.com/office/officeart/2005/8/layout/orgChart1"/>
    <dgm:cxn modelId="{4427281F-FEF5-4182-A5FB-BD0929DE41C9}" type="presParOf" srcId="{A2DFDB06-35F1-4918-9FF6-D903519B9C8D}" destId="{8AC920F3-D031-4F30-B029-19BB152A39E9}" srcOrd="1" destOrd="0" presId="urn:microsoft.com/office/officeart/2005/8/layout/orgChart1"/>
    <dgm:cxn modelId="{C76F97B4-789A-43D5-958D-D8050258165A}" type="presParOf" srcId="{ECA18E34-418B-46EA-9EF9-1AFE3910A0FD}" destId="{6337ABE2-DE3B-4995-870A-D4F186E8C89B}" srcOrd="1" destOrd="0" presId="urn:microsoft.com/office/officeart/2005/8/layout/orgChart1"/>
    <dgm:cxn modelId="{CD24D38A-FC5F-4216-81D8-871E0E1B8B1E}" type="presParOf" srcId="{ECA18E34-418B-46EA-9EF9-1AFE3910A0FD}" destId="{4EABB20F-92C8-44C6-A023-0EF80604D279}" srcOrd="2" destOrd="0" presId="urn:microsoft.com/office/officeart/2005/8/layout/orgChart1"/>
    <dgm:cxn modelId="{8F60D600-37C8-48A3-8D78-A6C00336BBA5}" type="presParOf" srcId="{C17151C1-B634-4CD6-B3A8-F4421F320EB1}" destId="{14DBB20D-E731-4BEC-A1AA-FE91553DA4BE}" srcOrd="2" destOrd="0" presId="urn:microsoft.com/office/officeart/2005/8/layout/orgChart1"/>
    <dgm:cxn modelId="{A6909613-358E-48EB-875A-FC2DA4FBFA0A}" type="presParOf" srcId="{C17151C1-B634-4CD6-B3A8-F4421F320EB1}" destId="{44CAB28B-1AA9-4586-974A-168F8FAB2527}" srcOrd="3" destOrd="0" presId="urn:microsoft.com/office/officeart/2005/8/layout/orgChart1"/>
    <dgm:cxn modelId="{D1B16996-E6CE-428F-8D01-F870C1D04E2A}" type="presParOf" srcId="{44CAB28B-1AA9-4586-974A-168F8FAB2527}" destId="{8E159EDA-D735-487E-B247-F17044D68D9B}" srcOrd="0" destOrd="0" presId="urn:microsoft.com/office/officeart/2005/8/layout/orgChart1"/>
    <dgm:cxn modelId="{70D024A4-F18E-4492-A033-689F2AEE035D}" type="presParOf" srcId="{8E159EDA-D735-487E-B247-F17044D68D9B}" destId="{331E3710-5719-47C5-9C92-5B8A10E5712B}" srcOrd="0" destOrd="0" presId="urn:microsoft.com/office/officeart/2005/8/layout/orgChart1"/>
    <dgm:cxn modelId="{EE2BB0C5-623F-4547-AC9A-3EA4C9959388}" type="presParOf" srcId="{8E159EDA-D735-487E-B247-F17044D68D9B}" destId="{931A4E85-FE4D-4E30-9193-96C99E62B6D7}" srcOrd="1" destOrd="0" presId="urn:microsoft.com/office/officeart/2005/8/layout/orgChart1"/>
    <dgm:cxn modelId="{5C176461-DF95-492E-8210-53E5D1F83E8E}" type="presParOf" srcId="{44CAB28B-1AA9-4586-974A-168F8FAB2527}" destId="{26ABD2CE-7568-4828-A82B-024E6EB76B80}" srcOrd="1" destOrd="0" presId="urn:microsoft.com/office/officeart/2005/8/layout/orgChart1"/>
    <dgm:cxn modelId="{CAC1143A-3ECE-4718-9FCA-D74EAC84DDC2}" type="presParOf" srcId="{26ABD2CE-7568-4828-A82B-024E6EB76B80}" destId="{FADE897C-2676-485F-9090-2986AA0CD33A}" srcOrd="0" destOrd="0" presId="urn:microsoft.com/office/officeart/2005/8/layout/orgChart1"/>
    <dgm:cxn modelId="{B6DBC5B1-516C-4FFB-A209-C880D1569541}" type="presParOf" srcId="{26ABD2CE-7568-4828-A82B-024E6EB76B80}" destId="{C47F3F44-425B-434A-9EF1-A8CD72054AAE}" srcOrd="1" destOrd="0" presId="urn:microsoft.com/office/officeart/2005/8/layout/orgChart1"/>
    <dgm:cxn modelId="{64531393-95EC-415A-A655-A45454014A7A}" type="presParOf" srcId="{C47F3F44-425B-434A-9EF1-A8CD72054AAE}" destId="{40BC6324-E883-49C7-A949-F044772A3876}" srcOrd="0" destOrd="0" presId="urn:microsoft.com/office/officeart/2005/8/layout/orgChart1"/>
    <dgm:cxn modelId="{86CC77C6-DA25-4A6C-AD1B-452353659C09}" type="presParOf" srcId="{40BC6324-E883-49C7-A949-F044772A3876}" destId="{BC169B51-FAB1-45F4-B584-76D2B5AB3855}" srcOrd="0" destOrd="0" presId="urn:microsoft.com/office/officeart/2005/8/layout/orgChart1"/>
    <dgm:cxn modelId="{D539811A-49F8-477D-A97F-CEF7C096B61F}" type="presParOf" srcId="{40BC6324-E883-49C7-A949-F044772A3876}" destId="{496443D3-9A9A-4F49-9A04-159BB4325909}" srcOrd="1" destOrd="0" presId="urn:microsoft.com/office/officeart/2005/8/layout/orgChart1"/>
    <dgm:cxn modelId="{D5E8BE98-0AC6-423A-B6C2-A11B80B25406}" type="presParOf" srcId="{C47F3F44-425B-434A-9EF1-A8CD72054AAE}" destId="{BAE680C2-D77B-4BC3-ABD5-601110A2121E}" srcOrd="1" destOrd="0" presId="urn:microsoft.com/office/officeart/2005/8/layout/orgChart1"/>
    <dgm:cxn modelId="{48544E37-8F50-43A7-8DD8-C36E547748C5}" type="presParOf" srcId="{BAE680C2-D77B-4BC3-ABD5-601110A2121E}" destId="{D8CEA446-3DC3-447A-9AC8-712C96599676}" srcOrd="0" destOrd="0" presId="urn:microsoft.com/office/officeart/2005/8/layout/orgChart1"/>
    <dgm:cxn modelId="{F28B54B9-6CE4-4073-BB3F-9093C37B88FC}" type="presParOf" srcId="{BAE680C2-D77B-4BC3-ABD5-601110A2121E}" destId="{6029399C-E49E-4249-B609-6D5027CA9AEE}" srcOrd="1" destOrd="0" presId="urn:microsoft.com/office/officeart/2005/8/layout/orgChart1"/>
    <dgm:cxn modelId="{5301BDB7-D85F-4949-B89F-A7B2FFAF86D0}" type="presParOf" srcId="{6029399C-E49E-4249-B609-6D5027CA9AEE}" destId="{B72B83B7-8AC8-40FE-805D-0CBCC8F7397A}" srcOrd="0" destOrd="0" presId="urn:microsoft.com/office/officeart/2005/8/layout/orgChart1"/>
    <dgm:cxn modelId="{7F259EFD-DCEE-43C6-B789-0A914515BC61}" type="presParOf" srcId="{B72B83B7-8AC8-40FE-805D-0CBCC8F7397A}" destId="{3DFFC969-F8E6-4509-9BAD-11F23B76849F}" srcOrd="0" destOrd="0" presId="urn:microsoft.com/office/officeart/2005/8/layout/orgChart1"/>
    <dgm:cxn modelId="{8C02DBB4-D349-4792-947F-B9EB8200D728}" type="presParOf" srcId="{B72B83B7-8AC8-40FE-805D-0CBCC8F7397A}" destId="{7D576944-898D-4217-8E83-A253D2B96437}" srcOrd="1" destOrd="0" presId="urn:microsoft.com/office/officeart/2005/8/layout/orgChart1"/>
    <dgm:cxn modelId="{B9ED6805-5451-40DC-84F6-29BC22BE7ACA}" type="presParOf" srcId="{6029399C-E49E-4249-B609-6D5027CA9AEE}" destId="{AB96B248-F207-4758-96CB-ECF49FAB861F}" srcOrd="1" destOrd="0" presId="urn:microsoft.com/office/officeart/2005/8/layout/orgChart1"/>
    <dgm:cxn modelId="{3110365B-FDC5-4CBA-A500-DB4DA08CD335}" type="presParOf" srcId="{AB96B248-F207-4758-96CB-ECF49FAB861F}" destId="{C6D0DFBF-20A1-422E-B5CF-9BB2E850F212}" srcOrd="0" destOrd="0" presId="urn:microsoft.com/office/officeart/2005/8/layout/orgChart1"/>
    <dgm:cxn modelId="{C03641E4-E8B1-45DF-9D05-C37E064AC01E}" type="presParOf" srcId="{AB96B248-F207-4758-96CB-ECF49FAB861F}" destId="{F2648AA2-0ED4-452F-8090-C0F293858618}" srcOrd="1" destOrd="0" presId="urn:microsoft.com/office/officeart/2005/8/layout/orgChart1"/>
    <dgm:cxn modelId="{649D74C5-46BE-49F9-BB62-59901C2ADAC1}" type="presParOf" srcId="{F2648AA2-0ED4-452F-8090-C0F293858618}" destId="{EBFFAEC4-E956-4078-B1DC-1B4D88778068}" srcOrd="0" destOrd="0" presId="urn:microsoft.com/office/officeart/2005/8/layout/orgChart1"/>
    <dgm:cxn modelId="{80DCD5D3-BD3C-4327-96E2-86291D7BFF5C}" type="presParOf" srcId="{EBFFAEC4-E956-4078-B1DC-1B4D88778068}" destId="{52BD2130-5404-469C-904D-A827F3DECA76}" srcOrd="0" destOrd="0" presId="urn:microsoft.com/office/officeart/2005/8/layout/orgChart1"/>
    <dgm:cxn modelId="{E820AC5B-7AF5-4CA8-B2B8-5D7DEF70D8C9}" type="presParOf" srcId="{EBFFAEC4-E956-4078-B1DC-1B4D88778068}" destId="{AF98B2B5-6C0C-4918-9B7C-BCCACE865FD4}" srcOrd="1" destOrd="0" presId="urn:microsoft.com/office/officeart/2005/8/layout/orgChart1"/>
    <dgm:cxn modelId="{54C0C93E-7E10-4461-8D2D-CDB1A453D138}" type="presParOf" srcId="{F2648AA2-0ED4-452F-8090-C0F293858618}" destId="{FD761D9D-D271-4E13-8822-D919DBF103B7}" srcOrd="1" destOrd="0" presId="urn:microsoft.com/office/officeart/2005/8/layout/orgChart1"/>
    <dgm:cxn modelId="{D404075B-ACE5-4622-938D-F9DB26BFA5E9}" type="presParOf" srcId="{F2648AA2-0ED4-452F-8090-C0F293858618}" destId="{4C0B0405-61F5-4CA4-9B81-FE46351F508A}" srcOrd="2" destOrd="0" presId="urn:microsoft.com/office/officeart/2005/8/layout/orgChart1"/>
    <dgm:cxn modelId="{47BDE4AF-B981-4F7B-89E1-6BF2167AFA95}" type="presParOf" srcId="{6029399C-E49E-4249-B609-6D5027CA9AEE}" destId="{0EFDB178-AF81-476E-BCD3-5D23A1111A30}" srcOrd="2" destOrd="0" presId="urn:microsoft.com/office/officeart/2005/8/layout/orgChart1"/>
    <dgm:cxn modelId="{1C5FF9D3-1C7D-4821-BCC2-5FE6E934A70A}" type="presParOf" srcId="{BAE680C2-D77B-4BC3-ABD5-601110A2121E}" destId="{719A189F-76D1-4EF1-A700-AA87A49ACEF5}" srcOrd="2" destOrd="0" presId="urn:microsoft.com/office/officeart/2005/8/layout/orgChart1"/>
    <dgm:cxn modelId="{86B0E4EE-F37E-4373-BF2C-952ECED0062C}" type="presParOf" srcId="{BAE680C2-D77B-4BC3-ABD5-601110A2121E}" destId="{84DA7429-FAFB-4FD7-8161-B5CF80B6E5C7}" srcOrd="3" destOrd="0" presId="urn:microsoft.com/office/officeart/2005/8/layout/orgChart1"/>
    <dgm:cxn modelId="{76CCD29C-C63E-4D1D-BFAE-CF25D2F5D349}" type="presParOf" srcId="{84DA7429-FAFB-4FD7-8161-B5CF80B6E5C7}" destId="{83573AE7-8CB4-45CC-9A37-FA8575390DB7}" srcOrd="0" destOrd="0" presId="urn:microsoft.com/office/officeart/2005/8/layout/orgChart1"/>
    <dgm:cxn modelId="{EEA63F8A-EC83-4CA5-81CF-D2F1E4DC2B23}" type="presParOf" srcId="{83573AE7-8CB4-45CC-9A37-FA8575390DB7}" destId="{07D3987E-07BB-4C2C-8CF4-DDDFCA90C23B}" srcOrd="0" destOrd="0" presId="urn:microsoft.com/office/officeart/2005/8/layout/orgChart1"/>
    <dgm:cxn modelId="{411F03A3-ED36-4F49-972A-B02609D8DD1E}" type="presParOf" srcId="{83573AE7-8CB4-45CC-9A37-FA8575390DB7}" destId="{2DF12B36-4000-4314-AE0E-EAF30ABE7AC4}" srcOrd="1" destOrd="0" presId="urn:microsoft.com/office/officeart/2005/8/layout/orgChart1"/>
    <dgm:cxn modelId="{DC131368-B77E-4D0C-BB1D-165860E4FCB5}" type="presParOf" srcId="{84DA7429-FAFB-4FD7-8161-B5CF80B6E5C7}" destId="{70673D3D-9669-42E1-B461-FB8939C75291}" srcOrd="1" destOrd="0" presId="urn:microsoft.com/office/officeart/2005/8/layout/orgChart1"/>
    <dgm:cxn modelId="{F945A5AE-BBA4-4D54-AE71-FA3255128FDF}" type="presParOf" srcId="{70673D3D-9669-42E1-B461-FB8939C75291}" destId="{9B929492-D328-4B98-8BBD-358ADE4ACAE4}" srcOrd="0" destOrd="0" presId="urn:microsoft.com/office/officeart/2005/8/layout/orgChart1"/>
    <dgm:cxn modelId="{9A7FE0BA-8FBB-4AF8-945D-2FACA866A986}" type="presParOf" srcId="{70673D3D-9669-42E1-B461-FB8939C75291}" destId="{42A41204-B8B1-4E4C-9885-6CAE465D3933}" srcOrd="1" destOrd="0" presId="urn:microsoft.com/office/officeart/2005/8/layout/orgChart1"/>
    <dgm:cxn modelId="{C91EC4C2-75D5-4FC5-8259-1103EAA5ED71}" type="presParOf" srcId="{42A41204-B8B1-4E4C-9885-6CAE465D3933}" destId="{F495C45E-E99A-46D9-8D7B-D55621618156}" srcOrd="0" destOrd="0" presId="urn:microsoft.com/office/officeart/2005/8/layout/orgChart1"/>
    <dgm:cxn modelId="{A4134252-22D5-4DC4-BFBA-7F637AF34035}" type="presParOf" srcId="{F495C45E-E99A-46D9-8D7B-D55621618156}" destId="{002D1622-7F9E-44BE-AE74-1267C80C9727}" srcOrd="0" destOrd="0" presId="urn:microsoft.com/office/officeart/2005/8/layout/orgChart1"/>
    <dgm:cxn modelId="{3C04F935-33B0-42B0-AEA3-012EC9F9503B}" type="presParOf" srcId="{F495C45E-E99A-46D9-8D7B-D55621618156}" destId="{37F25BF5-D7CF-4F64-AB62-6B26D1B9938F}" srcOrd="1" destOrd="0" presId="urn:microsoft.com/office/officeart/2005/8/layout/orgChart1"/>
    <dgm:cxn modelId="{C0370BD4-95DF-49DB-873F-F62BF598ABFF}" type="presParOf" srcId="{42A41204-B8B1-4E4C-9885-6CAE465D3933}" destId="{69E978B4-2F64-4ED2-BECA-5121082E4109}" srcOrd="1" destOrd="0" presId="urn:microsoft.com/office/officeart/2005/8/layout/orgChart1"/>
    <dgm:cxn modelId="{2310EAE8-C61B-4624-92C1-9DDCEE164771}" type="presParOf" srcId="{42A41204-B8B1-4E4C-9885-6CAE465D3933}" destId="{9F8455BE-85F3-4A86-8B69-4F9E6F01544C}" srcOrd="2" destOrd="0" presId="urn:microsoft.com/office/officeart/2005/8/layout/orgChart1"/>
    <dgm:cxn modelId="{73DD1397-A3C1-489C-9CFB-48869CDEA31F}" type="presParOf" srcId="{84DA7429-FAFB-4FD7-8161-B5CF80B6E5C7}" destId="{0332A8DB-5997-48AF-8FE4-3189E86436E3}" srcOrd="2" destOrd="0" presId="urn:microsoft.com/office/officeart/2005/8/layout/orgChart1"/>
    <dgm:cxn modelId="{2E99FD18-1B8B-4E64-A4B3-032B480CB072}" type="presParOf" srcId="{C47F3F44-425B-434A-9EF1-A8CD72054AAE}" destId="{CBB4CE3B-9F42-48A7-8EF8-EBA68162FD44}" srcOrd="2" destOrd="0" presId="urn:microsoft.com/office/officeart/2005/8/layout/orgChart1"/>
    <dgm:cxn modelId="{8AA6F761-3BC6-4401-897A-15EACB884FC8}" type="presParOf" srcId="{26ABD2CE-7568-4828-A82B-024E6EB76B80}" destId="{A3E4C09A-CD7F-4188-B571-70B6F8047A66}" srcOrd="2" destOrd="0" presId="urn:microsoft.com/office/officeart/2005/8/layout/orgChart1"/>
    <dgm:cxn modelId="{36EA8E71-3193-41BF-8EB2-44ED87960D38}" type="presParOf" srcId="{26ABD2CE-7568-4828-A82B-024E6EB76B80}" destId="{868EF7ED-0943-4676-99F4-900989B15FA4}" srcOrd="3" destOrd="0" presId="urn:microsoft.com/office/officeart/2005/8/layout/orgChart1"/>
    <dgm:cxn modelId="{4D22F0F8-1305-4604-B955-E69E4CBF2364}" type="presParOf" srcId="{868EF7ED-0943-4676-99F4-900989B15FA4}" destId="{607C93EF-71B6-481B-B902-9F0D6D8B172A}" srcOrd="0" destOrd="0" presId="urn:microsoft.com/office/officeart/2005/8/layout/orgChart1"/>
    <dgm:cxn modelId="{1415D966-9078-4D1C-BFC2-7157FC8246AE}" type="presParOf" srcId="{607C93EF-71B6-481B-B902-9F0D6D8B172A}" destId="{5536FA22-35F5-49E2-ADCB-73DE15856696}" srcOrd="0" destOrd="0" presId="urn:microsoft.com/office/officeart/2005/8/layout/orgChart1"/>
    <dgm:cxn modelId="{4400F5C5-3BF8-4232-947D-D4E43B161821}" type="presParOf" srcId="{607C93EF-71B6-481B-B902-9F0D6D8B172A}" destId="{0B2E7BC9-8058-49C2-93EF-26EFF4941D32}" srcOrd="1" destOrd="0" presId="urn:microsoft.com/office/officeart/2005/8/layout/orgChart1"/>
    <dgm:cxn modelId="{815A6729-64AB-40D2-87D6-1AC8830A721A}" type="presParOf" srcId="{868EF7ED-0943-4676-99F4-900989B15FA4}" destId="{EA01D10C-CA13-4595-B058-9ECC4FA8D9B3}" srcOrd="1" destOrd="0" presId="urn:microsoft.com/office/officeart/2005/8/layout/orgChart1"/>
    <dgm:cxn modelId="{88FE973C-CC6B-4191-94C0-D1D653EFA015}" type="presParOf" srcId="{EA01D10C-CA13-4595-B058-9ECC4FA8D9B3}" destId="{8D5B3043-06EC-476A-8596-3C7B39B75C45}" srcOrd="0" destOrd="0" presId="urn:microsoft.com/office/officeart/2005/8/layout/orgChart1"/>
    <dgm:cxn modelId="{F736A7E0-4538-4151-8710-5BE2FB9C093D}" type="presParOf" srcId="{EA01D10C-CA13-4595-B058-9ECC4FA8D9B3}" destId="{19D08082-DCEB-4065-9303-02BCC8C6DE65}" srcOrd="1" destOrd="0" presId="urn:microsoft.com/office/officeart/2005/8/layout/orgChart1"/>
    <dgm:cxn modelId="{04D50AB3-4ABF-49B0-86B1-FCC24474E503}" type="presParOf" srcId="{19D08082-DCEB-4065-9303-02BCC8C6DE65}" destId="{C12EB686-4F3F-4CEC-B4CC-3829688CD295}" srcOrd="0" destOrd="0" presId="urn:microsoft.com/office/officeart/2005/8/layout/orgChart1"/>
    <dgm:cxn modelId="{D2E21E2E-37C0-4C18-BA41-DD2FA064EE87}" type="presParOf" srcId="{C12EB686-4F3F-4CEC-B4CC-3829688CD295}" destId="{86F17277-11D3-4C65-9820-CDBCA82BFFF5}" srcOrd="0" destOrd="0" presId="urn:microsoft.com/office/officeart/2005/8/layout/orgChart1"/>
    <dgm:cxn modelId="{0C0296C2-9FD8-4EC6-A47D-4018FFC0C886}" type="presParOf" srcId="{C12EB686-4F3F-4CEC-B4CC-3829688CD295}" destId="{C6DE8A14-BD64-436A-91E9-5D8ADDEF89C7}" srcOrd="1" destOrd="0" presId="urn:microsoft.com/office/officeart/2005/8/layout/orgChart1"/>
    <dgm:cxn modelId="{675BA3C9-DE64-4EA6-A6E3-633C5B414164}" type="presParOf" srcId="{19D08082-DCEB-4065-9303-02BCC8C6DE65}" destId="{75A87526-6002-4F79-ABC6-167D55A0BBE2}" srcOrd="1" destOrd="0" presId="urn:microsoft.com/office/officeart/2005/8/layout/orgChart1"/>
    <dgm:cxn modelId="{F6C417FE-3039-47F4-BC21-31A9F99CA157}" type="presParOf" srcId="{75A87526-6002-4F79-ABC6-167D55A0BBE2}" destId="{CEAD8CF3-E609-4A6D-AEB3-B6CE3D4DB1AA}" srcOrd="0" destOrd="0" presId="urn:microsoft.com/office/officeart/2005/8/layout/orgChart1"/>
    <dgm:cxn modelId="{9BCC3348-C408-40EA-8FAA-BA3A721A1DB9}" type="presParOf" srcId="{75A87526-6002-4F79-ABC6-167D55A0BBE2}" destId="{8A480E0C-DEB7-4033-8826-80ABC66776CC}" srcOrd="1" destOrd="0" presId="urn:microsoft.com/office/officeart/2005/8/layout/orgChart1"/>
    <dgm:cxn modelId="{50AB1500-45AB-46BE-9E9F-17D62A2EA064}" type="presParOf" srcId="{8A480E0C-DEB7-4033-8826-80ABC66776CC}" destId="{847CDBC3-6852-40C7-B9B7-DD7CEA2D282C}" srcOrd="0" destOrd="0" presId="urn:microsoft.com/office/officeart/2005/8/layout/orgChart1"/>
    <dgm:cxn modelId="{AFBAC4FD-C6EF-4048-98F5-0D67903E092A}" type="presParOf" srcId="{847CDBC3-6852-40C7-B9B7-DD7CEA2D282C}" destId="{EE411377-D3A8-4F95-8A85-E275CB63331A}" srcOrd="0" destOrd="0" presId="urn:microsoft.com/office/officeart/2005/8/layout/orgChart1"/>
    <dgm:cxn modelId="{5ABE6FFE-F690-4922-8914-2242C9F8F5D3}" type="presParOf" srcId="{847CDBC3-6852-40C7-B9B7-DD7CEA2D282C}" destId="{CAF4C5CD-5B6E-4DD1-A4FD-7020316B30D4}" srcOrd="1" destOrd="0" presId="urn:microsoft.com/office/officeart/2005/8/layout/orgChart1"/>
    <dgm:cxn modelId="{C2921354-5AF7-42AF-B846-4C21525C1D62}" type="presParOf" srcId="{8A480E0C-DEB7-4033-8826-80ABC66776CC}" destId="{4D30EF15-13F9-48E5-987C-DE948ACE5885}" srcOrd="1" destOrd="0" presId="urn:microsoft.com/office/officeart/2005/8/layout/orgChart1"/>
    <dgm:cxn modelId="{6C920B5A-6039-4D1E-858D-3CC87D17497A}" type="presParOf" srcId="{8A480E0C-DEB7-4033-8826-80ABC66776CC}" destId="{AA75B49E-9646-46D7-8DD3-B0928A6F6E9C}" srcOrd="2" destOrd="0" presId="urn:microsoft.com/office/officeart/2005/8/layout/orgChart1"/>
    <dgm:cxn modelId="{032D6CB4-0E4F-4EB5-8B05-6A62DDD7239D}" type="presParOf" srcId="{75A87526-6002-4F79-ABC6-167D55A0BBE2}" destId="{8FEFF63F-AD9C-49E2-9E19-D167A581C61D}" srcOrd="2" destOrd="0" presId="urn:microsoft.com/office/officeart/2005/8/layout/orgChart1"/>
    <dgm:cxn modelId="{55F5FA56-A83E-4D64-A6E1-08E9D4CE8D8C}" type="presParOf" srcId="{75A87526-6002-4F79-ABC6-167D55A0BBE2}" destId="{B1A93526-8BA4-4446-9A55-324A1158AB53}" srcOrd="3" destOrd="0" presId="urn:microsoft.com/office/officeart/2005/8/layout/orgChart1"/>
    <dgm:cxn modelId="{36C35BE3-3BF5-4C1F-8945-E9AFC70307C8}" type="presParOf" srcId="{B1A93526-8BA4-4446-9A55-324A1158AB53}" destId="{7468D741-FFEB-429F-9813-2215FF2E6B67}" srcOrd="0" destOrd="0" presId="urn:microsoft.com/office/officeart/2005/8/layout/orgChart1"/>
    <dgm:cxn modelId="{DF8EA66B-883F-462B-8AB8-128F4B9A1776}" type="presParOf" srcId="{7468D741-FFEB-429F-9813-2215FF2E6B67}" destId="{18710E1A-41F8-4A46-B0F0-F2676B2A75F6}" srcOrd="0" destOrd="0" presId="urn:microsoft.com/office/officeart/2005/8/layout/orgChart1"/>
    <dgm:cxn modelId="{34640262-6A13-4A19-B9C9-EBF2F8483E5F}" type="presParOf" srcId="{7468D741-FFEB-429F-9813-2215FF2E6B67}" destId="{E972B007-9CF6-4D42-BE0F-2DA4121D51EB}" srcOrd="1" destOrd="0" presId="urn:microsoft.com/office/officeart/2005/8/layout/orgChart1"/>
    <dgm:cxn modelId="{1B8473FD-D2E4-4505-8E56-961517D31282}" type="presParOf" srcId="{B1A93526-8BA4-4446-9A55-324A1158AB53}" destId="{37310FC5-7627-43FB-A50B-BC525848806C}" srcOrd="1" destOrd="0" presId="urn:microsoft.com/office/officeart/2005/8/layout/orgChart1"/>
    <dgm:cxn modelId="{0F8926A4-C126-4E2D-BE63-65E35CB7D1E2}" type="presParOf" srcId="{B1A93526-8BA4-4446-9A55-324A1158AB53}" destId="{E8984607-37D4-4ED8-94B9-96005FB46754}" srcOrd="2" destOrd="0" presId="urn:microsoft.com/office/officeart/2005/8/layout/orgChart1"/>
    <dgm:cxn modelId="{C0FDB62B-DF95-4228-B7B8-B69BCE1E7E6D}" type="presParOf" srcId="{19D08082-DCEB-4065-9303-02BCC8C6DE65}" destId="{EB1B7978-0EE6-4425-AA04-9FDE03C9A200}" srcOrd="2" destOrd="0" presId="urn:microsoft.com/office/officeart/2005/8/layout/orgChart1"/>
    <dgm:cxn modelId="{E34891C5-1534-4379-BC2F-F6386D5FFF55}" type="presParOf" srcId="{EA01D10C-CA13-4595-B058-9ECC4FA8D9B3}" destId="{8D754E33-9FFC-4968-9EEA-B297A0749E85}" srcOrd="2" destOrd="0" presId="urn:microsoft.com/office/officeart/2005/8/layout/orgChart1"/>
    <dgm:cxn modelId="{84B5E7FA-D67B-4BF9-813E-CB7DC2125DB1}" type="presParOf" srcId="{EA01D10C-CA13-4595-B058-9ECC4FA8D9B3}" destId="{45DC65B2-4F7B-4B7F-8B73-F4383487AFF8}" srcOrd="3" destOrd="0" presId="urn:microsoft.com/office/officeart/2005/8/layout/orgChart1"/>
    <dgm:cxn modelId="{9D1080EF-D841-4530-B824-D03F91753B73}" type="presParOf" srcId="{45DC65B2-4F7B-4B7F-8B73-F4383487AFF8}" destId="{38E4775C-E931-4D83-A857-E9D215F065C6}" srcOrd="0" destOrd="0" presId="urn:microsoft.com/office/officeart/2005/8/layout/orgChart1"/>
    <dgm:cxn modelId="{6AA40C7D-667D-4FB6-A8CC-F9413A80DCB4}" type="presParOf" srcId="{38E4775C-E931-4D83-A857-E9D215F065C6}" destId="{0F45D2A8-3BFA-4B59-A4FC-1587E2D4D587}" srcOrd="0" destOrd="0" presId="urn:microsoft.com/office/officeart/2005/8/layout/orgChart1"/>
    <dgm:cxn modelId="{CCCC2B05-05DA-46F4-8D29-A843F8E83DC4}" type="presParOf" srcId="{38E4775C-E931-4D83-A857-E9D215F065C6}" destId="{328D0E79-E445-486E-BFBA-428181FDA0CC}" srcOrd="1" destOrd="0" presId="urn:microsoft.com/office/officeart/2005/8/layout/orgChart1"/>
    <dgm:cxn modelId="{82632EE7-D8B2-4C36-A7B5-40B1363EF9C0}" type="presParOf" srcId="{45DC65B2-4F7B-4B7F-8B73-F4383487AFF8}" destId="{C9BC0F8D-9F58-417E-98E0-027A61C8D20A}" srcOrd="1" destOrd="0" presId="urn:microsoft.com/office/officeart/2005/8/layout/orgChart1"/>
    <dgm:cxn modelId="{8EC7D7C9-B2C4-4DC1-B436-56FA1A5FBF98}" type="presParOf" srcId="{C9BC0F8D-9F58-417E-98E0-027A61C8D20A}" destId="{4A1B583B-2795-4422-A1FD-4CFE04206000}" srcOrd="0" destOrd="0" presId="urn:microsoft.com/office/officeart/2005/8/layout/orgChart1"/>
    <dgm:cxn modelId="{2D866BAB-EA30-4D28-A86B-F7C8CE56B137}" type="presParOf" srcId="{C9BC0F8D-9F58-417E-98E0-027A61C8D20A}" destId="{0BB1D3EE-8006-4BF9-B9BC-03216C709F98}" srcOrd="1" destOrd="0" presId="urn:microsoft.com/office/officeart/2005/8/layout/orgChart1"/>
    <dgm:cxn modelId="{404E7BBB-B9E5-4E45-A0B7-FDF15C49B44D}" type="presParOf" srcId="{0BB1D3EE-8006-4BF9-B9BC-03216C709F98}" destId="{304E126D-90DC-42C0-B9AB-47B55773E219}" srcOrd="0" destOrd="0" presId="urn:microsoft.com/office/officeart/2005/8/layout/orgChart1"/>
    <dgm:cxn modelId="{278013A3-7D2E-4F93-98D4-0840FF29AE86}" type="presParOf" srcId="{304E126D-90DC-42C0-B9AB-47B55773E219}" destId="{F488BA86-4297-400C-B658-468173503CC0}" srcOrd="0" destOrd="0" presId="urn:microsoft.com/office/officeart/2005/8/layout/orgChart1"/>
    <dgm:cxn modelId="{CB4F698B-A151-48C1-8294-BBB5FF6B0F49}" type="presParOf" srcId="{304E126D-90DC-42C0-B9AB-47B55773E219}" destId="{4EEB8E2E-A9BD-40C2-92B4-F933D9CF4EC8}" srcOrd="1" destOrd="0" presId="urn:microsoft.com/office/officeart/2005/8/layout/orgChart1"/>
    <dgm:cxn modelId="{B834B042-828E-44F3-A3B0-2CC968AB808F}" type="presParOf" srcId="{0BB1D3EE-8006-4BF9-B9BC-03216C709F98}" destId="{0B666BEB-FBD7-4942-8A31-6D0BF86B007C}" srcOrd="1" destOrd="0" presId="urn:microsoft.com/office/officeart/2005/8/layout/orgChart1"/>
    <dgm:cxn modelId="{2FED847F-12C1-4E48-8ECF-9A6AFA9B42F5}" type="presParOf" srcId="{0B666BEB-FBD7-4942-8A31-6D0BF86B007C}" destId="{31CC50E6-6731-42D7-B525-A3D397B0C4E6}" srcOrd="0" destOrd="0" presId="urn:microsoft.com/office/officeart/2005/8/layout/orgChart1"/>
    <dgm:cxn modelId="{6C49CE3D-22A7-441E-B43F-2954194DE970}" type="presParOf" srcId="{0B666BEB-FBD7-4942-8A31-6D0BF86B007C}" destId="{D2FE3E39-32B7-4F0F-8823-5BFEC482C9C7}" srcOrd="1" destOrd="0" presId="urn:microsoft.com/office/officeart/2005/8/layout/orgChart1"/>
    <dgm:cxn modelId="{41008C65-EDB3-4E3B-A3EA-0BDE17F4F1C4}" type="presParOf" srcId="{D2FE3E39-32B7-4F0F-8823-5BFEC482C9C7}" destId="{0DAA0A97-C838-4988-B86A-FCE21B9E4C4B}" srcOrd="0" destOrd="0" presId="urn:microsoft.com/office/officeart/2005/8/layout/orgChart1"/>
    <dgm:cxn modelId="{6BC686E5-00B6-49A1-ABCB-E9BC13BD659E}" type="presParOf" srcId="{0DAA0A97-C838-4988-B86A-FCE21B9E4C4B}" destId="{005CA3F8-1AD1-41CC-A352-B58D82F27379}" srcOrd="0" destOrd="0" presId="urn:microsoft.com/office/officeart/2005/8/layout/orgChart1"/>
    <dgm:cxn modelId="{E11EEA51-0267-4CEE-B4E9-51242F807304}" type="presParOf" srcId="{0DAA0A97-C838-4988-B86A-FCE21B9E4C4B}" destId="{A163CC85-93C1-43FE-854C-A9D43396453B}" srcOrd="1" destOrd="0" presId="urn:microsoft.com/office/officeart/2005/8/layout/orgChart1"/>
    <dgm:cxn modelId="{48CDB3D4-4158-4ED1-B65C-240A5BDF011A}" type="presParOf" srcId="{D2FE3E39-32B7-4F0F-8823-5BFEC482C9C7}" destId="{D463CBF8-48A5-4A42-A252-7BAD4DC4060B}" srcOrd="1" destOrd="0" presId="urn:microsoft.com/office/officeart/2005/8/layout/orgChart1"/>
    <dgm:cxn modelId="{05A7C420-5CEB-47A2-BC69-70FB5B4362EA}" type="presParOf" srcId="{D2FE3E39-32B7-4F0F-8823-5BFEC482C9C7}" destId="{616505D1-7BA8-4555-B21C-6BAA836EB7B4}" srcOrd="2" destOrd="0" presId="urn:microsoft.com/office/officeart/2005/8/layout/orgChart1"/>
    <dgm:cxn modelId="{099BE6B6-3389-4989-BAE3-CE6BAEE8D92E}" type="presParOf" srcId="{0BB1D3EE-8006-4BF9-B9BC-03216C709F98}" destId="{22172563-E009-40CB-8935-304783BB8EB8}" srcOrd="2" destOrd="0" presId="urn:microsoft.com/office/officeart/2005/8/layout/orgChart1"/>
    <dgm:cxn modelId="{FAA7BF83-36EE-4646-810C-547623A7BA2B}" type="presParOf" srcId="{45DC65B2-4F7B-4B7F-8B73-F4383487AFF8}" destId="{FBFE467C-836B-4BA5-9FB4-B540FB210F52}" srcOrd="2" destOrd="0" presId="urn:microsoft.com/office/officeart/2005/8/layout/orgChart1"/>
    <dgm:cxn modelId="{DC1035E7-3A93-4B64-923C-28C463574D1A}" type="presParOf" srcId="{EA01D10C-CA13-4595-B058-9ECC4FA8D9B3}" destId="{A3217CBF-D364-4ED2-BC0A-7F0772502A57}" srcOrd="4" destOrd="0" presId="urn:microsoft.com/office/officeart/2005/8/layout/orgChart1"/>
    <dgm:cxn modelId="{C3EAD235-AC80-4D16-8DFF-4A7EF8BF9F1C}" type="presParOf" srcId="{EA01D10C-CA13-4595-B058-9ECC4FA8D9B3}" destId="{A48E93EA-30C1-4E95-8926-1B36A34B7130}" srcOrd="5" destOrd="0" presId="urn:microsoft.com/office/officeart/2005/8/layout/orgChart1"/>
    <dgm:cxn modelId="{A06799C8-B919-42F0-AB32-4930337381CA}" type="presParOf" srcId="{A48E93EA-30C1-4E95-8926-1B36A34B7130}" destId="{EE51615C-A497-4534-9372-592008622B42}" srcOrd="0" destOrd="0" presId="urn:microsoft.com/office/officeart/2005/8/layout/orgChart1"/>
    <dgm:cxn modelId="{F7C2D759-1050-448D-BFED-1E6622673C98}" type="presParOf" srcId="{EE51615C-A497-4534-9372-592008622B42}" destId="{4FE8F544-5F68-4C37-B252-1DDA03C79A1F}" srcOrd="0" destOrd="0" presId="urn:microsoft.com/office/officeart/2005/8/layout/orgChart1"/>
    <dgm:cxn modelId="{3B314884-7472-43D6-9C44-A5D536259DD4}" type="presParOf" srcId="{EE51615C-A497-4534-9372-592008622B42}" destId="{823040EE-4C9B-4B32-917F-108D5C448E11}" srcOrd="1" destOrd="0" presId="urn:microsoft.com/office/officeart/2005/8/layout/orgChart1"/>
    <dgm:cxn modelId="{72A3EFB9-5392-4EB1-901D-AC2BA65616F8}" type="presParOf" srcId="{A48E93EA-30C1-4E95-8926-1B36A34B7130}" destId="{A6811377-F34A-42B3-917D-00A77142EAF4}" srcOrd="1" destOrd="0" presId="urn:microsoft.com/office/officeart/2005/8/layout/orgChart1"/>
    <dgm:cxn modelId="{2CA821B2-F43B-4341-85A5-D4EE40FF489C}" type="presParOf" srcId="{A6811377-F34A-42B3-917D-00A77142EAF4}" destId="{2B60635E-416F-4BF1-90E5-3A83747120D4}" srcOrd="0" destOrd="0" presId="urn:microsoft.com/office/officeart/2005/8/layout/orgChart1"/>
    <dgm:cxn modelId="{A214C924-D7FA-41FB-9B83-405F495D58BB}" type="presParOf" srcId="{A6811377-F34A-42B3-917D-00A77142EAF4}" destId="{524D583D-323B-4755-BD79-093D0A73F60C}" srcOrd="1" destOrd="0" presId="urn:microsoft.com/office/officeart/2005/8/layout/orgChart1"/>
    <dgm:cxn modelId="{1A5D5DD2-6D1A-4C33-88FB-9699DF8B3764}" type="presParOf" srcId="{524D583D-323B-4755-BD79-093D0A73F60C}" destId="{BA44750D-FCFA-4991-A604-39AB662F23CC}" srcOrd="0" destOrd="0" presId="urn:microsoft.com/office/officeart/2005/8/layout/orgChart1"/>
    <dgm:cxn modelId="{3B61616B-4182-4EF6-9332-E84949DEA86E}" type="presParOf" srcId="{BA44750D-FCFA-4991-A604-39AB662F23CC}" destId="{925E3258-A99F-481D-8530-B3004F7FF655}" srcOrd="0" destOrd="0" presId="urn:microsoft.com/office/officeart/2005/8/layout/orgChart1"/>
    <dgm:cxn modelId="{D7A9011B-9321-41D2-8733-72D6976D3E9C}" type="presParOf" srcId="{BA44750D-FCFA-4991-A604-39AB662F23CC}" destId="{4C06AD11-E34E-4D50-B4C7-E8B33A6AE4DC}" srcOrd="1" destOrd="0" presId="urn:microsoft.com/office/officeart/2005/8/layout/orgChart1"/>
    <dgm:cxn modelId="{BA6FFFF2-43E6-4155-9FB5-0F35210FD3B0}" type="presParOf" srcId="{524D583D-323B-4755-BD79-093D0A73F60C}" destId="{451CC6B2-415E-428A-8148-39E10A58DD9B}" srcOrd="1" destOrd="0" presId="urn:microsoft.com/office/officeart/2005/8/layout/orgChart1"/>
    <dgm:cxn modelId="{1D8D0186-2AEE-4792-8D83-121A25A5EA30}" type="presParOf" srcId="{451CC6B2-415E-428A-8148-39E10A58DD9B}" destId="{09BD33A0-6E08-4B7B-B830-306CBAC69795}" srcOrd="0" destOrd="0" presId="urn:microsoft.com/office/officeart/2005/8/layout/orgChart1"/>
    <dgm:cxn modelId="{1F00304B-F8DC-4FCF-A62C-999F8A94F6BC}" type="presParOf" srcId="{451CC6B2-415E-428A-8148-39E10A58DD9B}" destId="{802C6A2B-A531-4228-B453-9E6FC8AD37A6}" srcOrd="1" destOrd="0" presId="urn:microsoft.com/office/officeart/2005/8/layout/orgChart1"/>
    <dgm:cxn modelId="{C5B698C8-2F7A-4111-AE86-7FCA175CB5D9}" type="presParOf" srcId="{802C6A2B-A531-4228-B453-9E6FC8AD37A6}" destId="{E7DD7591-7C0E-46AB-A873-5653C5A6C74D}" srcOrd="0" destOrd="0" presId="urn:microsoft.com/office/officeart/2005/8/layout/orgChart1"/>
    <dgm:cxn modelId="{BDBB7C03-887F-4BE8-9C00-59804F31909A}" type="presParOf" srcId="{E7DD7591-7C0E-46AB-A873-5653C5A6C74D}" destId="{8EB8FA90-BB8E-4791-AD0E-1EB5B73BD616}" srcOrd="0" destOrd="0" presId="urn:microsoft.com/office/officeart/2005/8/layout/orgChart1"/>
    <dgm:cxn modelId="{79EA5CE4-7635-49E8-BD9F-2609AD9819EA}" type="presParOf" srcId="{E7DD7591-7C0E-46AB-A873-5653C5A6C74D}" destId="{DD50007E-CA41-404B-BE52-E9E46703BDBC}" srcOrd="1" destOrd="0" presId="urn:microsoft.com/office/officeart/2005/8/layout/orgChart1"/>
    <dgm:cxn modelId="{9F3C49D9-D21C-4390-884E-5C07A8047F4A}" type="presParOf" srcId="{802C6A2B-A531-4228-B453-9E6FC8AD37A6}" destId="{4FCC4455-A7FE-4341-A583-E60B6D3FE7EE}" srcOrd="1" destOrd="0" presId="urn:microsoft.com/office/officeart/2005/8/layout/orgChart1"/>
    <dgm:cxn modelId="{83AACD42-4B8E-43E8-8390-6142EE04114E}" type="presParOf" srcId="{802C6A2B-A531-4228-B453-9E6FC8AD37A6}" destId="{58121A1A-9C54-4557-AD46-EB2E6DD9053D}" srcOrd="2" destOrd="0" presId="urn:microsoft.com/office/officeart/2005/8/layout/orgChart1"/>
    <dgm:cxn modelId="{A7B809AB-E68B-4EA1-A030-F3517185B99B}" type="presParOf" srcId="{451CC6B2-415E-428A-8148-39E10A58DD9B}" destId="{DAE2F395-5E92-4CB0-B67C-B5A509218870}" srcOrd="2" destOrd="0" presId="urn:microsoft.com/office/officeart/2005/8/layout/orgChart1"/>
    <dgm:cxn modelId="{871A734C-593C-458B-82DB-91FB25DAC7E2}" type="presParOf" srcId="{451CC6B2-415E-428A-8148-39E10A58DD9B}" destId="{79DF2451-AC14-4A93-8B7A-9109A630F0E2}" srcOrd="3" destOrd="0" presId="urn:microsoft.com/office/officeart/2005/8/layout/orgChart1"/>
    <dgm:cxn modelId="{D767A96D-0DAE-491C-AD04-0045C5D200AA}" type="presParOf" srcId="{79DF2451-AC14-4A93-8B7A-9109A630F0E2}" destId="{8C69EFF2-A53B-4F91-B42C-EC28AD10689B}" srcOrd="0" destOrd="0" presId="urn:microsoft.com/office/officeart/2005/8/layout/orgChart1"/>
    <dgm:cxn modelId="{B2E8DCF7-9AD0-4741-AB7C-E6E23E46235F}" type="presParOf" srcId="{8C69EFF2-A53B-4F91-B42C-EC28AD10689B}" destId="{9C874129-75C1-4691-932C-25DABE41DB55}" srcOrd="0" destOrd="0" presId="urn:microsoft.com/office/officeart/2005/8/layout/orgChart1"/>
    <dgm:cxn modelId="{FE2AF1C3-FC2D-415F-8D88-B22D2BD8344E}" type="presParOf" srcId="{8C69EFF2-A53B-4F91-B42C-EC28AD10689B}" destId="{EF43E0F2-7A41-44D6-808E-F72AFBD7073E}" srcOrd="1" destOrd="0" presId="urn:microsoft.com/office/officeart/2005/8/layout/orgChart1"/>
    <dgm:cxn modelId="{F195E1B8-037F-4209-9328-52E3819F5633}" type="presParOf" srcId="{79DF2451-AC14-4A93-8B7A-9109A630F0E2}" destId="{D8FAA2ED-3E5E-44D2-9E7F-D1E3ED9040EE}" srcOrd="1" destOrd="0" presId="urn:microsoft.com/office/officeart/2005/8/layout/orgChart1"/>
    <dgm:cxn modelId="{FDDF9F09-A275-40F1-A6B6-32D835C7D74E}" type="presParOf" srcId="{79DF2451-AC14-4A93-8B7A-9109A630F0E2}" destId="{0D4B0EDB-8E5F-423A-9175-B0B1ABFD744B}" srcOrd="2" destOrd="0" presId="urn:microsoft.com/office/officeart/2005/8/layout/orgChart1"/>
    <dgm:cxn modelId="{EDBFB6C8-F59B-4642-83D8-91388B7FB763}" type="presParOf" srcId="{524D583D-323B-4755-BD79-093D0A73F60C}" destId="{BD618E90-A694-475B-B888-DB9215382567}" srcOrd="2" destOrd="0" presId="urn:microsoft.com/office/officeart/2005/8/layout/orgChart1"/>
    <dgm:cxn modelId="{3F423D13-D8C2-4FFD-828B-568280C39AD9}" type="presParOf" srcId="{A48E93EA-30C1-4E95-8926-1B36A34B7130}" destId="{9FA76739-E263-4A59-A99A-A360FCECAB49}" srcOrd="2" destOrd="0" presId="urn:microsoft.com/office/officeart/2005/8/layout/orgChart1"/>
    <dgm:cxn modelId="{84451161-D8A8-426B-B403-E5057512F785}" type="presParOf" srcId="{868EF7ED-0943-4676-99F4-900989B15FA4}" destId="{8131631D-51D9-4287-A4BA-B95699D8B7F2}" srcOrd="2" destOrd="0" presId="urn:microsoft.com/office/officeart/2005/8/layout/orgChart1"/>
    <dgm:cxn modelId="{307B430F-916D-4A1F-A69E-1C2DD76B3183}" type="presParOf" srcId="{26ABD2CE-7568-4828-A82B-024E6EB76B80}" destId="{533F14B0-28A5-409B-9100-8F425427BA0E}" srcOrd="4" destOrd="0" presId="urn:microsoft.com/office/officeart/2005/8/layout/orgChart1"/>
    <dgm:cxn modelId="{DD28CB71-9789-4754-B379-FA0963D016A9}" type="presParOf" srcId="{26ABD2CE-7568-4828-A82B-024E6EB76B80}" destId="{57213A0A-1252-4A5A-9EAD-4E0ACC5E158E}" srcOrd="5" destOrd="0" presId="urn:microsoft.com/office/officeart/2005/8/layout/orgChart1"/>
    <dgm:cxn modelId="{8868B190-FE7E-4CA7-92B7-2B00E8324F27}" type="presParOf" srcId="{57213A0A-1252-4A5A-9EAD-4E0ACC5E158E}" destId="{52037E22-EEA3-45FB-B744-B289EA8C7767}" srcOrd="0" destOrd="0" presId="urn:microsoft.com/office/officeart/2005/8/layout/orgChart1"/>
    <dgm:cxn modelId="{FBC41A4D-4EAE-4D86-AF02-B65A03E3747B}" type="presParOf" srcId="{52037E22-EEA3-45FB-B744-B289EA8C7767}" destId="{5DE06C78-DD8A-4E18-84DC-A91AAC6CCDE1}" srcOrd="0" destOrd="0" presId="urn:microsoft.com/office/officeart/2005/8/layout/orgChart1"/>
    <dgm:cxn modelId="{8FE1C3F2-7C8E-4BDF-A0D2-2868719F5B2E}" type="presParOf" srcId="{52037E22-EEA3-45FB-B744-B289EA8C7767}" destId="{792CCF26-E8DD-4461-934B-640987A6B79D}" srcOrd="1" destOrd="0" presId="urn:microsoft.com/office/officeart/2005/8/layout/orgChart1"/>
    <dgm:cxn modelId="{C86F7C64-CBB5-494A-BCB8-1590860D2B44}" type="presParOf" srcId="{57213A0A-1252-4A5A-9EAD-4E0ACC5E158E}" destId="{BA09B70C-56E6-4508-A250-FD129B136C35}" srcOrd="1" destOrd="0" presId="urn:microsoft.com/office/officeart/2005/8/layout/orgChart1"/>
    <dgm:cxn modelId="{22659A28-9819-4B64-B4D3-4D198A174A57}" type="presParOf" srcId="{BA09B70C-56E6-4508-A250-FD129B136C35}" destId="{D6745017-862F-484C-922C-162DBC847253}" srcOrd="0" destOrd="0" presId="urn:microsoft.com/office/officeart/2005/8/layout/orgChart1"/>
    <dgm:cxn modelId="{E5750359-44EB-463B-BCE0-DEE28D871A34}" type="presParOf" srcId="{BA09B70C-56E6-4508-A250-FD129B136C35}" destId="{978315BD-BEA0-4C7C-A7AA-688F7E5C0F46}" srcOrd="1" destOrd="0" presId="urn:microsoft.com/office/officeart/2005/8/layout/orgChart1"/>
    <dgm:cxn modelId="{32F34848-67B1-4405-8DBE-1199AC8B2782}" type="presParOf" srcId="{978315BD-BEA0-4C7C-A7AA-688F7E5C0F46}" destId="{276E8131-1C09-4BB3-86F9-5A5D9A1807C2}" srcOrd="0" destOrd="0" presId="urn:microsoft.com/office/officeart/2005/8/layout/orgChart1"/>
    <dgm:cxn modelId="{42DAA771-C45B-4743-8AF3-6ABEC990995D}" type="presParOf" srcId="{276E8131-1C09-4BB3-86F9-5A5D9A1807C2}" destId="{5F194667-0AC8-4F19-AFD0-D84AC1EB872A}" srcOrd="0" destOrd="0" presId="urn:microsoft.com/office/officeart/2005/8/layout/orgChart1"/>
    <dgm:cxn modelId="{ABFEDDE5-AF95-42FD-93C5-11BCFDF3ADF9}" type="presParOf" srcId="{276E8131-1C09-4BB3-86F9-5A5D9A1807C2}" destId="{EAF81F03-0384-4776-A0AE-A2859F6EFF7F}" srcOrd="1" destOrd="0" presId="urn:microsoft.com/office/officeart/2005/8/layout/orgChart1"/>
    <dgm:cxn modelId="{0BAF26D6-D733-497E-AD1B-154323F56BAE}" type="presParOf" srcId="{978315BD-BEA0-4C7C-A7AA-688F7E5C0F46}" destId="{1422D6DF-FDD7-4A1A-B234-48D2E4FEBAF1}" srcOrd="1" destOrd="0" presId="urn:microsoft.com/office/officeart/2005/8/layout/orgChart1"/>
    <dgm:cxn modelId="{5898E24E-1293-4F83-8D6A-40AD00D0D55F}" type="presParOf" srcId="{1422D6DF-FDD7-4A1A-B234-48D2E4FEBAF1}" destId="{BE07D206-51C2-41E5-85EE-D705B91DD216}" srcOrd="0" destOrd="0" presId="urn:microsoft.com/office/officeart/2005/8/layout/orgChart1"/>
    <dgm:cxn modelId="{AE246EB8-D458-4CF1-9045-FB4C5AD58403}" type="presParOf" srcId="{1422D6DF-FDD7-4A1A-B234-48D2E4FEBAF1}" destId="{124D3992-BE9A-437B-8331-DA0EFE2959B6}" srcOrd="1" destOrd="0" presId="urn:microsoft.com/office/officeart/2005/8/layout/orgChart1"/>
    <dgm:cxn modelId="{3FBC0BE5-6390-4E39-BDD4-CCD111C7DFA7}" type="presParOf" srcId="{124D3992-BE9A-437B-8331-DA0EFE2959B6}" destId="{5515A890-52B1-4DE0-A2B4-806E4549B93E}" srcOrd="0" destOrd="0" presId="urn:microsoft.com/office/officeart/2005/8/layout/orgChart1"/>
    <dgm:cxn modelId="{9D54FCBC-0E0C-4F3E-BBA8-961747AD62EB}" type="presParOf" srcId="{5515A890-52B1-4DE0-A2B4-806E4549B93E}" destId="{6CC73072-1C1C-4656-A23B-7F48670E19D4}" srcOrd="0" destOrd="0" presId="urn:microsoft.com/office/officeart/2005/8/layout/orgChart1"/>
    <dgm:cxn modelId="{024B5D99-9655-42EF-9447-04342AB80C24}" type="presParOf" srcId="{5515A890-52B1-4DE0-A2B4-806E4549B93E}" destId="{104FE82B-0542-4D34-BC37-B56E04BE5AA9}" srcOrd="1" destOrd="0" presId="urn:microsoft.com/office/officeart/2005/8/layout/orgChart1"/>
    <dgm:cxn modelId="{A2C7AD85-F1FD-4E3C-8AEA-4F73E4FF749F}" type="presParOf" srcId="{124D3992-BE9A-437B-8331-DA0EFE2959B6}" destId="{E4401265-3E8F-4E7E-BCA1-8A433B7F9B1A}" srcOrd="1" destOrd="0" presId="urn:microsoft.com/office/officeart/2005/8/layout/orgChart1"/>
    <dgm:cxn modelId="{B25776A1-385E-4169-BAB4-CBC19C3A7D59}" type="presParOf" srcId="{124D3992-BE9A-437B-8331-DA0EFE2959B6}" destId="{527CF4B1-3247-4F39-A24E-CC873ED1A601}" srcOrd="2" destOrd="0" presId="urn:microsoft.com/office/officeart/2005/8/layout/orgChart1"/>
    <dgm:cxn modelId="{03C76986-573E-4C22-BD71-CA89872EB4F0}" type="presParOf" srcId="{978315BD-BEA0-4C7C-A7AA-688F7E5C0F46}" destId="{635F3D63-78C0-42EF-ABE2-89818A9D2A0E}" srcOrd="2" destOrd="0" presId="urn:microsoft.com/office/officeart/2005/8/layout/orgChart1"/>
    <dgm:cxn modelId="{0F126FB0-9406-4AFE-BAAD-EE8512C2180E}" type="presParOf" srcId="{57213A0A-1252-4A5A-9EAD-4E0ACC5E158E}" destId="{DB23B351-71DE-4C32-89D1-532AAE231E44}" srcOrd="2" destOrd="0" presId="urn:microsoft.com/office/officeart/2005/8/layout/orgChart1"/>
    <dgm:cxn modelId="{7A782EFD-38F4-4BF5-8108-DF120ECB3135}" type="presParOf" srcId="{26ABD2CE-7568-4828-A82B-024E6EB76B80}" destId="{37A54199-A554-4EE9-88E4-FE2BD56F507C}" srcOrd="6" destOrd="0" presId="urn:microsoft.com/office/officeart/2005/8/layout/orgChart1"/>
    <dgm:cxn modelId="{F5A8CE52-3E59-4D07-83B7-E43FE0553E49}" type="presParOf" srcId="{26ABD2CE-7568-4828-A82B-024E6EB76B80}" destId="{5FD8F432-85E8-4502-B6B7-FBC3DB285DAB}" srcOrd="7" destOrd="0" presId="urn:microsoft.com/office/officeart/2005/8/layout/orgChart1"/>
    <dgm:cxn modelId="{5C4AD826-89D6-42B9-9AF5-0F2D6609F5F9}" type="presParOf" srcId="{5FD8F432-85E8-4502-B6B7-FBC3DB285DAB}" destId="{1315E6B1-C22B-4D57-9EEC-72F035218EA0}" srcOrd="0" destOrd="0" presId="urn:microsoft.com/office/officeart/2005/8/layout/orgChart1"/>
    <dgm:cxn modelId="{286BA72D-2563-4AA8-B11E-13878222F63B}" type="presParOf" srcId="{1315E6B1-C22B-4D57-9EEC-72F035218EA0}" destId="{0A52BDE2-65B3-434A-9230-6858F8CFF369}" srcOrd="0" destOrd="0" presId="urn:microsoft.com/office/officeart/2005/8/layout/orgChart1"/>
    <dgm:cxn modelId="{E8440A90-9250-4D09-BDCC-729C8D2B70B0}" type="presParOf" srcId="{1315E6B1-C22B-4D57-9EEC-72F035218EA0}" destId="{D2257A19-6905-4F1B-BE01-C8DF59B9FE36}" srcOrd="1" destOrd="0" presId="urn:microsoft.com/office/officeart/2005/8/layout/orgChart1"/>
    <dgm:cxn modelId="{7AD22641-03EB-4A0E-9990-562606853B81}" type="presParOf" srcId="{5FD8F432-85E8-4502-B6B7-FBC3DB285DAB}" destId="{1061E20F-F875-46D3-8346-5E4A8B079E7A}" srcOrd="1" destOrd="0" presId="urn:microsoft.com/office/officeart/2005/8/layout/orgChart1"/>
    <dgm:cxn modelId="{A49C4D61-D70B-4E3D-B8DF-5C7128AF4E29}" type="presParOf" srcId="{1061E20F-F875-46D3-8346-5E4A8B079E7A}" destId="{3EA48885-742A-4C73-A3A1-318EF1744BF8}" srcOrd="0" destOrd="0" presId="urn:microsoft.com/office/officeart/2005/8/layout/orgChart1"/>
    <dgm:cxn modelId="{CC95F1DE-86F6-4AC9-A324-08F89C3031E1}" type="presParOf" srcId="{1061E20F-F875-46D3-8346-5E4A8B079E7A}" destId="{80C62CDC-90C6-4951-9C35-EB9DA6001662}" srcOrd="1" destOrd="0" presId="urn:microsoft.com/office/officeart/2005/8/layout/orgChart1"/>
    <dgm:cxn modelId="{68666347-AFA9-469F-BCD5-BE5837EE69A2}" type="presParOf" srcId="{80C62CDC-90C6-4951-9C35-EB9DA6001662}" destId="{106D797B-3933-40AD-822C-46BA45E60E38}" srcOrd="0" destOrd="0" presId="urn:microsoft.com/office/officeart/2005/8/layout/orgChart1"/>
    <dgm:cxn modelId="{0FF7B7BB-45D8-47A4-B5D9-34CFDF72504C}" type="presParOf" srcId="{106D797B-3933-40AD-822C-46BA45E60E38}" destId="{32B19D64-E21B-4AAA-9953-1F75CC900331}" srcOrd="0" destOrd="0" presId="urn:microsoft.com/office/officeart/2005/8/layout/orgChart1"/>
    <dgm:cxn modelId="{79907A8E-099A-479C-8B3D-0AFD184CAB5C}" type="presParOf" srcId="{106D797B-3933-40AD-822C-46BA45E60E38}" destId="{0AF8FD8C-3F9B-43CD-86FC-C33A532F3050}" srcOrd="1" destOrd="0" presId="urn:microsoft.com/office/officeart/2005/8/layout/orgChart1"/>
    <dgm:cxn modelId="{9393B430-944F-44FC-AA57-4FF0E20A97B5}" type="presParOf" srcId="{80C62CDC-90C6-4951-9C35-EB9DA6001662}" destId="{EEB62B47-60FD-46F5-BDE4-ECEC22D43BC8}" srcOrd="1" destOrd="0" presId="urn:microsoft.com/office/officeart/2005/8/layout/orgChart1"/>
    <dgm:cxn modelId="{106C8CAA-26C4-46F8-A5ED-67D437680D69}" type="presParOf" srcId="{EEB62B47-60FD-46F5-BDE4-ECEC22D43BC8}" destId="{8BDB43F9-39DD-4B3C-92F5-E802CA1FF999}" srcOrd="0" destOrd="0" presId="urn:microsoft.com/office/officeart/2005/8/layout/orgChart1"/>
    <dgm:cxn modelId="{0A49A612-5551-4D92-807F-C0FFC3BDB2F6}" type="presParOf" srcId="{EEB62B47-60FD-46F5-BDE4-ECEC22D43BC8}" destId="{DBBC695E-391B-40C4-96E5-BBF211C0A3E9}" srcOrd="1" destOrd="0" presId="urn:microsoft.com/office/officeart/2005/8/layout/orgChart1"/>
    <dgm:cxn modelId="{B1259BE9-00FA-482B-A851-84087B474500}" type="presParOf" srcId="{DBBC695E-391B-40C4-96E5-BBF211C0A3E9}" destId="{0F8A1126-3D05-4268-A8E1-56F26F0CD6AB}" srcOrd="0" destOrd="0" presId="urn:microsoft.com/office/officeart/2005/8/layout/orgChart1"/>
    <dgm:cxn modelId="{C7D3065C-3D53-489D-BC15-AA43F2B773B8}" type="presParOf" srcId="{0F8A1126-3D05-4268-A8E1-56F26F0CD6AB}" destId="{0B33BCB0-5835-4C05-8682-3685B08C8BAF}" srcOrd="0" destOrd="0" presId="urn:microsoft.com/office/officeart/2005/8/layout/orgChart1"/>
    <dgm:cxn modelId="{F243C593-633A-4863-8966-51E3ABE28372}" type="presParOf" srcId="{0F8A1126-3D05-4268-A8E1-56F26F0CD6AB}" destId="{FF63B240-B6CE-43F1-BEDA-FF4549355587}" srcOrd="1" destOrd="0" presId="urn:microsoft.com/office/officeart/2005/8/layout/orgChart1"/>
    <dgm:cxn modelId="{52BD063B-EA5F-4D49-8B1E-753E01BA3803}" type="presParOf" srcId="{DBBC695E-391B-40C4-96E5-BBF211C0A3E9}" destId="{E87D1808-CE94-42FB-9552-9E82A45B0F38}" srcOrd="1" destOrd="0" presId="urn:microsoft.com/office/officeart/2005/8/layout/orgChart1"/>
    <dgm:cxn modelId="{BFD23611-22B8-402B-A982-C9C01E08AB27}" type="presParOf" srcId="{DBBC695E-391B-40C4-96E5-BBF211C0A3E9}" destId="{AF00292E-5866-48E8-AC04-C9C9D681190D}" srcOrd="2" destOrd="0" presId="urn:microsoft.com/office/officeart/2005/8/layout/orgChart1"/>
    <dgm:cxn modelId="{87D381B5-ACF8-4056-B727-018862392FFF}" type="presParOf" srcId="{80C62CDC-90C6-4951-9C35-EB9DA6001662}" destId="{FE453D90-75A3-4655-ACA5-2D5F7947CDFC}" srcOrd="2" destOrd="0" presId="urn:microsoft.com/office/officeart/2005/8/layout/orgChart1"/>
    <dgm:cxn modelId="{C06ACB2B-E3CE-40D6-8828-A8FCC131BE9F}" type="presParOf" srcId="{5FD8F432-85E8-4502-B6B7-FBC3DB285DAB}" destId="{9483E2C0-9C4A-4CBA-96F5-F10B96B5AFC3}" srcOrd="2" destOrd="0" presId="urn:microsoft.com/office/officeart/2005/8/layout/orgChart1"/>
    <dgm:cxn modelId="{56B9AD52-E669-4636-A6D8-F69A4D4CE579}" type="presParOf" srcId="{44CAB28B-1AA9-4586-974A-168F8FAB2527}" destId="{549D92B2-74DD-4072-B3CB-8CC63DE6C4EE}" srcOrd="2" destOrd="0" presId="urn:microsoft.com/office/officeart/2005/8/layout/orgChart1"/>
    <dgm:cxn modelId="{57C7E1D1-D776-44C3-9378-8CD4D6E4C73A}" type="presParOf" srcId="{E840B230-9545-420E-A191-6B2EBE27FE7A}" destId="{02FA05E5-0969-4E88-8A7D-DEBADFED5A42}" srcOrd="2" destOrd="0" presId="urn:microsoft.com/office/officeart/2005/8/layout/orgChart1"/>
    <dgm:cxn modelId="{C6AD43AD-A718-40DC-8565-01789A42CF9C}" type="presParOf" srcId="{0E7C56EE-0BB8-4FEA-955D-8425D30F5FEA}" destId="{6E89BF2A-1655-4E99-81C4-8801E06F96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4A28A8-483E-4727-AF8B-922AFB5F2A03}" type="doc">
      <dgm:prSet loTypeId="urn:microsoft.com/office/officeart/2005/8/layout/orgChart1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07A7607-7F67-4617-9584-EC677308297E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NCS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CAC969EF-DA40-4E99-B33A-209B545CF3C8}" type="parTrans" cxnId="{D2CCB6D0-02DD-4EA9-9B55-99C0A8D5F43D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1DECD765-0076-4B17-A556-12987423605F}" type="sibTrans" cxnId="{D2CCB6D0-02DD-4EA9-9B55-99C0A8D5F43D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1C345B97-455B-481D-A646-E9B138B809D6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(exp.) Stability (stabilization)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F10397A8-8273-44CC-B4B7-1131CF16674A}" type="parTrans" cxnId="{E7169048-C531-4DBA-8A22-07CA50BB6BFA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49709077-77AB-40C7-AFD9-CBF308CB1C62}" type="sibTrans" cxnId="{E7169048-C531-4DBA-8A22-07CA50BB6BFA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97A6DB45-31FC-4A4A-AF9F-229FFE423F7A}">
      <dgm:prSet phldrT="[文字]" custT="1"/>
      <dgm:spPr/>
      <dgm:t>
        <a:bodyPr/>
        <a:lstStyle/>
        <a:p>
          <a:r>
            <a:rPr lang="en-US" altLang="zh-TW" sz="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Delay</a:t>
          </a:r>
          <a:endParaRPr lang="zh-TW" altLang="en-US" sz="12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3EC3FB1B-D728-4985-9C92-C289B05E6FBB}" type="parTrans" cxnId="{11CA3DEA-0BDD-4572-A23B-D88A1EA311DD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63B8466F-C66F-4540-B232-919A8B35DBDB}" type="sibTrans" cxnId="{11CA3DEA-0BDD-4572-A23B-D88A1EA311DD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974FCEF3-13BF-4C8B-922B-75B81A44F697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Tradeoff 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12668807-97AF-4A4A-B548-77BE2145D29E}" type="parTrans" cxnId="{CA3E0826-F1DA-4B9C-8752-D4C07DEB1782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FD1E371F-62BF-4A98-B769-BA6777B97B4D}" type="sibTrans" cxnId="{CA3E0826-F1DA-4B9C-8752-D4C07DEB1782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76AB73C5-676E-471F-9E9F-3845E587D71C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Performance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9F8428E3-10F2-42CD-AADA-D4D56B1BC1BA}" type="parTrans" cxnId="{886E7F46-6ECE-4F27-8202-0C39AFD2405E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6DD35CAE-8B83-4C97-B56E-A19B1804AF46}" type="sibTrans" cxnId="{886E7F46-6ECE-4F27-8202-0C39AFD2405E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B22F193A-68FB-448C-91DD-2B7CF8042E2B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Constant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1638CCE1-71D1-4B04-9E36-649D04C067D3}" type="parTrans" cxnId="{A7D93CC6-D5C7-4EB9-A282-F3908960B2CF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AFF904D6-35B4-412B-A9D1-138BF0D11C79}" type="sibTrans" cxnId="{A7D93CC6-D5C7-4EB9-A282-F3908960B2CF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C1B3A07F-8DEA-4DD0-A341-CAABA16606EE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Random (varying)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EE1F0231-5345-467A-A0D3-3BCEBECD3D22}" type="parTrans" cxnId="{377F6F2C-B0BE-40A4-80A9-7B1F0462119B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3B72EE22-7A48-4259-B4AF-0C276AC0A602}" type="sibTrans" cxnId="{377F6F2C-B0BE-40A4-80A9-7B1F0462119B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484F6457-EEDB-47F2-938C-488CDC886A93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Network cost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4F68F29F-9614-457F-9646-5C46E0DB8318}" type="parTrans" cxnId="{A850A7CF-8341-465D-93A8-7C2FF83B3A6F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26A01C32-7A67-4D7F-8132-61A0E3B87EED}" type="sibTrans" cxnId="{A850A7CF-8341-465D-93A8-7C2FF83B3A6F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4C7D45DA-997E-4831-B277-4B16791B1E42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Topic 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CF5AD757-EB82-4F67-872D-E2C3386F4DBC}" type="parTrans" cxnId="{A52A6B12-3F45-4FD4-BEA3-8225C48A2776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371FA2CB-D669-4E3D-B68C-19AD1C15EBE4}" type="sibTrans" cxnId="{A52A6B12-3F45-4FD4-BEA3-8225C48A2776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A56C0D25-41B3-445F-8F60-684E576FBAC1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Method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357EDDB6-C528-4800-B55C-DCE9C790B767}" type="parTrans" cxnId="{2A938399-47A4-4F97-B5EC-8CDA4581A855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B62A7DDB-E83F-4D2C-8099-768DBF1F617B}" type="sibTrans" cxnId="{2A938399-47A4-4F97-B5EC-8CDA4581A855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BFD26C13-A89F-4C3F-B679-D23CBAB6B0A3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LMI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A1977C11-E537-480B-BD84-5C311845D4FE}" type="parTrans" cxnId="{A5B3DC10-F399-4538-9479-97697342A887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1E47AFFE-E870-4503-994F-B7BA4F2EB248}" type="sibTrans" cxnId="{A5B3DC10-F399-4538-9479-97697342A887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A4AA86B7-81B3-4D7B-AFDE-DDECDD54DFF6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Switched system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063E4601-3950-4650-B2C3-1832646E216F}" type="parTrans" cxnId="{43205180-ED9C-4E26-94B6-EA5A16C14D4C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775F5FEC-FBBD-451B-9458-79B3114F73B3}" type="sibTrans" cxnId="{43205180-ED9C-4E26-94B6-EA5A16C14D4C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13456A8C-9E79-41D5-A88E-53F8BC3256B7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Robust stability analysis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EF2761D3-D460-4FCF-AFE0-7A6A9B4AA8F6}" type="parTrans" cxnId="{4D53B399-A1EA-4F74-B99E-E2904D697244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B4DDBCA0-9759-4B52-BFEA-696A643AA085}" type="sibTrans" cxnId="{4D53B399-A1EA-4F74-B99E-E2904D697244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C5A68AEF-87BA-45D9-AC36-1D99AF24C9EF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Stochastic control theory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EF08BA4F-A385-41C8-BC50-99B2DF8A7B58}" type="parTrans" cxnId="{AFA94DD9-5CAB-4EF4-80DB-084282C7BB0B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D5A16652-FE9B-4C93-BD43-76CDC68AF32E}" type="sibTrans" cxnId="{AFA94DD9-5CAB-4EF4-80DB-084282C7BB0B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83700603-3180-4EF2-9474-C44404062586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Hybrid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29A396BF-A75C-4D6F-8043-9C238C96F441}" type="parTrans" cxnId="{3FB982FC-CEDC-4759-B09E-364DAB65A7C2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23AADD32-2FC1-4ED1-B96F-CC65CC431D44}" type="sibTrans" cxnId="{3FB982FC-CEDC-4759-B09E-364DAB65A7C2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809FF516-18AF-4B92-9CD6-F47A792D7B6D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MLJS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26051A0E-A30E-405E-9347-BAD03829D99B}" type="parTrans" cxnId="{281299B2-4165-4393-B68E-DB5BD017F5C4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108155C1-EF5E-4FD0-B8A3-BCF165EECDA3}" type="sibTrans" cxnId="{281299B2-4165-4393-B68E-DB5BD017F5C4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2A9A42FA-3547-494B-A7D2-208386F8A2A7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Markov process</a:t>
          </a:r>
        </a:p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(Discrete)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87A79B9B-1B22-4285-A93B-B1FEC65E4013}" type="parTrans" cxnId="{BCCA1B65-D377-403F-A931-1DACF6B56A62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A9FA1066-428E-42E6-968A-5B739A0C2B0C}" type="sibTrans" cxnId="{BCCA1B65-D377-403F-A931-1DACF6B56A62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0EFA3D24-9F64-4FBA-9244-A9CF4178C2C3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Linear differential equation</a:t>
          </a:r>
        </a:p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(cont.)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1A47FAB1-91E7-4DD5-A271-D2F503586EC2}" type="parTrans" cxnId="{102865DD-382A-48A6-B27D-2DA4286A1EEA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23098DA3-27A3-44D7-9AD3-54072F23DF35}" type="sibTrans" cxnId="{102865DD-382A-48A6-B27D-2DA4286A1EEA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2C3C2542-399B-4141-BF58-EC4C05BD9666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Bounded 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E7F5C0E1-9943-406D-9169-43978F0C711B}" type="parTrans" cxnId="{74CA64FF-0AB8-4F2B-96A1-9A9186EA39E7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3237540A-1ECF-46A4-B760-9EA7382DCAD6}" type="sibTrans" cxnId="{74CA64FF-0AB8-4F2B-96A1-9A9186EA39E7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57D1C414-A41A-4D89-9E83-A0E309A9EDB4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Application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861E43E0-DFD5-4917-ACB6-D93084D52636}" type="parTrans" cxnId="{CDD71158-D838-45C2-A90A-C4CA80227275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EEF8663C-C0C5-4EA0-8198-4D7D6BCE851E}" type="sibTrans" cxnId="{CDD71158-D838-45C2-A90A-C4CA80227275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3EA8BDB2-4CB3-4E01-AF13-98F2A95C54E5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Inverted pendulum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F7E662A2-598F-4F98-A923-9FF6A209D60B}" type="parTrans" cxnId="{C3A841F3-5F62-4E8C-85DE-D55EA7F3A555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16AAFD9A-11E8-4231-885A-F3709800AB1E}" type="sibTrans" cxnId="{C3A841F3-5F62-4E8C-85DE-D55EA7F3A555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E267624D-4C10-4EF7-BFBB-63F6B27ED36F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Numerical example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6A566D25-9FBC-49E9-9D97-20BC56DB4953}" type="parTrans" cxnId="{09E00D31-188B-415C-83C5-B7EC146EC232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3041FF58-46F5-431B-89F7-AC02B87B6AB8}" type="sibTrans" cxnId="{09E00D31-188B-415C-83C5-B7EC146EC232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4FC1BB70-9F7F-4AAD-94B4-1A7E12948CD2}">
      <dgm:prSet phldrT="[文字]" custT="1"/>
      <dgm:spPr/>
      <dgm:t>
        <a:bodyPr/>
        <a:lstStyle/>
        <a:p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E009FDD4-3C72-4677-B7B2-AE11B402523B}" type="parTrans" cxnId="{5CC0D71F-7CC9-4F3F-BBF5-A41C3ADBE6C0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C97BF762-49F9-4B79-875B-4EBD7659CEC8}" type="sibTrans" cxnId="{5CC0D71F-7CC9-4F3F-BBF5-A41C3ADBE6C0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CA3E5ADE-2E81-46E0-A2F1-9BCA76C42AB8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Sufficient cond.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820CB972-18F4-4774-A9CA-AB118B8B4F02}" type="parTrans" cxnId="{B3F792E0-E2FD-476B-BDEF-AD416E308AEA}">
      <dgm:prSet custT="1"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811E75AA-96BE-4ACE-9EE5-917FC0A5D6D7}" type="sibTrans" cxnId="{B3F792E0-E2FD-476B-BDEF-AD416E308AEA}">
      <dgm:prSet/>
      <dgm:spPr/>
      <dgm:t>
        <a:bodyPr/>
        <a:lstStyle/>
        <a:p>
          <a:endParaRPr lang="zh-TW" altLang="en-US" sz="1200">
            <a:latin typeface="Arial" pitchFamily="34" charset="0"/>
            <a:cs typeface="Arial" pitchFamily="34" charset="0"/>
          </a:endParaRPr>
        </a:p>
      </dgm:t>
    </dgm:pt>
    <dgm:pt modelId="{BAA890C8-B018-4313-B7AA-EF49AA9D4F92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Assumption 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05355967-40F1-4618-984A-56DB2B21B13A}" type="parTrans" cxnId="{1EA08A2B-B9B4-40DF-94A7-879E2741BDFB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572D4502-7699-4C75-81DE-4AC9914D1E9D}" type="sibTrans" cxnId="{1EA08A2B-B9B4-40DF-94A7-879E2741BDFB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1DBE7EF4-9880-43D4-9477-56496C607648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Delay of ca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05DF2FA8-EE0F-4C05-928C-8E091F811F90}" type="parTrans" cxnId="{9A1975C4-5880-4257-893F-2E9BF45CC6A6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33220546-166C-429D-AB98-D392F3B0E701}" type="sibTrans" cxnId="{9A1975C4-5880-4257-893F-2E9BF45CC6A6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40741472-FF3A-495A-9D6C-3C9BBCF8A27F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# </a:t>
          </a:r>
          <a:r>
            <a:rPr lang="en-US" altLang="zh-TW" sz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of accessing the network </a:t>
          </a:r>
          <a:endParaRPr lang="zh-TW" altLang="en-US" sz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1C38832E-5DBE-4362-8726-1176CE815DA1}" type="parTrans" cxnId="{8BFFB4F5-5DC5-4371-9D7F-F837DE608922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6ACBA1DD-135B-47F4-B0AF-5B54488F171A}" type="sibTrans" cxnId="{8BFFB4F5-5DC5-4371-9D7F-F837DE608922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2D28B7AD-B3B0-4F60-816F-B64E3E190071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Computing bounded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B46211C9-1259-44E9-9EE6-D78BE9ED4482}" type="parTrans" cxnId="{D475F5B7-E102-4F6C-93B4-45304C77DFCC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E8A9F144-E9C5-4942-A4AD-19A4F3CE6DF1}" type="sibTrans" cxnId="{D475F5B7-E102-4F6C-93B4-45304C77DFCC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5C319226-F6ED-46C7-B0CE-7390C26DC910}">
      <dgm:prSet phldrT="[文字]" custT="1"/>
      <dgm:spPr/>
      <dgm:t>
        <a:bodyPr/>
        <a:lstStyle/>
        <a:p>
          <a:r>
            <a:rPr lang="en-US" altLang="zh-TW" sz="1200" dirty="0" err="1" smtClean="0">
              <a:latin typeface="Arial" pitchFamily="34" charset="0"/>
              <a:cs typeface="Arial" pitchFamily="34" charset="0"/>
            </a:rPr>
            <a:t>Lyapunov</a:t>
          </a:r>
          <a:r>
            <a:rPr lang="en-US" altLang="zh-TW" sz="1200" dirty="0" smtClean="0">
              <a:latin typeface="Arial" pitchFamily="34" charset="0"/>
              <a:cs typeface="Arial" pitchFamily="34" charset="0"/>
            </a:rPr>
            <a:t>-based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5D046EA2-CA7B-4682-9198-41F55D84200A}" type="parTrans" cxnId="{63B36DE6-B781-451B-9B16-CF8209934700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01D260F0-013B-4408-9620-313D2B4BDE7B}" type="sibTrans" cxnId="{63B36DE6-B781-451B-9B16-CF8209934700}">
      <dgm:prSet/>
      <dgm:spPr/>
      <dgm:t>
        <a:bodyPr/>
        <a:lstStyle/>
        <a:p>
          <a:endParaRPr lang="zh-TW" altLang="en-US">
            <a:latin typeface="Arial" pitchFamily="34" charset="0"/>
            <a:cs typeface="Arial" pitchFamily="34" charset="0"/>
          </a:endParaRPr>
        </a:p>
      </dgm:t>
    </dgm:pt>
    <dgm:pt modelId="{622AF51E-5990-4A3E-B692-57F182ED6405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Stability analysis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A1050EC1-9817-4EA1-B34B-3BD3A3E0F831}" type="parTrans" cxnId="{BCEA5DFB-FDE6-4E86-BC06-74769DD468A6}">
      <dgm:prSet/>
      <dgm:spPr/>
      <dgm:t>
        <a:bodyPr/>
        <a:lstStyle/>
        <a:p>
          <a:endParaRPr lang="zh-TW" altLang="en-US"/>
        </a:p>
      </dgm:t>
    </dgm:pt>
    <dgm:pt modelId="{47B7FA46-6A0D-45D8-B1C1-721F2E05DDF8}" type="sibTrans" cxnId="{BCEA5DFB-FDE6-4E86-BC06-74769DD468A6}">
      <dgm:prSet/>
      <dgm:spPr/>
      <dgm:t>
        <a:bodyPr/>
        <a:lstStyle/>
        <a:p>
          <a:endParaRPr lang="zh-TW" altLang="en-US"/>
        </a:p>
      </dgm:t>
    </dgm:pt>
    <dgm:pt modelId="{DF9CAA2B-E85A-49CE-817B-360ED9974099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Stability analysis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15DBB226-08C1-44D6-80AF-0380B44F30AB}" type="parTrans" cxnId="{3349B137-DF06-42BF-9FC3-0809CA3B92E5}">
      <dgm:prSet/>
      <dgm:spPr/>
      <dgm:t>
        <a:bodyPr/>
        <a:lstStyle/>
        <a:p>
          <a:endParaRPr lang="zh-TW" altLang="en-US"/>
        </a:p>
      </dgm:t>
    </dgm:pt>
    <dgm:pt modelId="{50AEDEAF-6AA2-490B-889D-6AA2B127FF45}" type="sibTrans" cxnId="{3349B137-DF06-42BF-9FC3-0809CA3B92E5}">
      <dgm:prSet/>
      <dgm:spPr/>
      <dgm:t>
        <a:bodyPr/>
        <a:lstStyle/>
        <a:p>
          <a:endParaRPr lang="zh-TW" altLang="en-US"/>
        </a:p>
      </dgm:t>
    </dgm:pt>
    <dgm:pt modelId="{E0FE8CCB-0EBC-4070-81B2-D9D62509092E}">
      <dgm:prSet phldrT="[文字]" custT="1"/>
      <dgm:spPr/>
      <dgm:t>
        <a:bodyPr/>
        <a:lstStyle/>
        <a:p>
          <a:r>
            <a:rPr lang="en-US" altLang="zh-TW" sz="1200" dirty="0" smtClean="0">
              <a:latin typeface="Arial" pitchFamily="34" charset="0"/>
              <a:cs typeface="Arial" pitchFamily="34" charset="0"/>
            </a:rPr>
            <a:t>Guarantee stability</a:t>
          </a:r>
          <a:endParaRPr lang="zh-TW" altLang="en-US" sz="1200" dirty="0">
            <a:latin typeface="Arial" pitchFamily="34" charset="0"/>
            <a:cs typeface="Arial" pitchFamily="34" charset="0"/>
          </a:endParaRPr>
        </a:p>
      </dgm:t>
    </dgm:pt>
    <dgm:pt modelId="{19FEC237-C90E-4601-8F84-536947D64531}" type="parTrans" cxnId="{6FBCAAF1-A2F9-483B-B329-18172C7E9D10}">
      <dgm:prSet/>
      <dgm:spPr/>
      <dgm:t>
        <a:bodyPr/>
        <a:lstStyle/>
        <a:p>
          <a:endParaRPr lang="zh-TW" altLang="en-US"/>
        </a:p>
      </dgm:t>
    </dgm:pt>
    <dgm:pt modelId="{5143D4B4-53BB-4AF6-94ED-18A0F0C983F0}" type="sibTrans" cxnId="{6FBCAAF1-A2F9-483B-B329-18172C7E9D10}">
      <dgm:prSet/>
      <dgm:spPr/>
      <dgm:t>
        <a:bodyPr/>
        <a:lstStyle/>
        <a:p>
          <a:endParaRPr lang="zh-TW" altLang="en-US"/>
        </a:p>
      </dgm:t>
    </dgm:pt>
    <dgm:pt modelId="{5E53947A-0BE3-488C-AB85-7F84728CE570}" type="pres">
      <dgm:prSet presAssocID="{7A4A28A8-483E-4727-AF8B-922AFB5F2A0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DDC17860-CBB8-428A-B28D-DC0080AA2534}" type="pres">
      <dgm:prSet presAssocID="{E07A7607-7F67-4617-9584-EC677308297E}" presName="hierRoot1" presStyleCnt="0">
        <dgm:presLayoutVars>
          <dgm:hierBranch val="init"/>
        </dgm:presLayoutVars>
      </dgm:prSet>
      <dgm:spPr/>
    </dgm:pt>
    <dgm:pt modelId="{F1D948F2-4941-4E22-9F1B-4F6F6703466D}" type="pres">
      <dgm:prSet presAssocID="{E07A7607-7F67-4617-9584-EC677308297E}" presName="rootComposite1" presStyleCnt="0"/>
      <dgm:spPr/>
    </dgm:pt>
    <dgm:pt modelId="{2087B9B4-C390-4470-97A3-5FFF56E4039F}" type="pres">
      <dgm:prSet presAssocID="{E07A7607-7F67-4617-9584-EC677308297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35B8076-D219-4888-A169-95115AFA32CC}" type="pres">
      <dgm:prSet presAssocID="{E07A7607-7F67-4617-9584-EC677308297E}" presName="rootConnector1" presStyleLbl="node1" presStyleIdx="0" presStyleCnt="0"/>
      <dgm:spPr/>
      <dgm:t>
        <a:bodyPr/>
        <a:lstStyle/>
        <a:p>
          <a:endParaRPr lang="zh-TW" altLang="en-US"/>
        </a:p>
      </dgm:t>
    </dgm:pt>
    <dgm:pt modelId="{26329CE1-5CB8-4209-B3AA-CBEFEC7252EF}" type="pres">
      <dgm:prSet presAssocID="{E07A7607-7F67-4617-9584-EC677308297E}" presName="hierChild2" presStyleCnt="0"/>
      <dgm:spPr/>
    </dgm:pt>
    <dgm:pt modelId="{49DB0055-9433-4633-BA81-0B46DBD6ED77}" type="pres">
      <dgm:prSet presAssocID="{CF5AD757-EB82-4F67-872D-E2C3386F4DBC}" presName="Name37" presStyleLbl="parChTrans1D2" presStyleIdx="0" presStyleCnt="4"/>
      <dgm:spPr/>
      <dgm:t>
        <a:bodyPr/>
        <a:lstStyle/>
        <a:p>
          <a:endParaRPr lang="zh-TW" altLang="en-US"/>
        </a:p>
      </dgm:t>
    </dgm:pt>
    <dgm:pt modelId="{47E1BFCA-85E1-43E2-9A8D-90899945F36D}" type="pres">
      <dgm:prSet presAssocID="{4C7D45DA-997E-4831-B277-4B16791B1E42}" presName="hierRoot2" presStyleCnt="0">
        <dgm:presLayoutVars>
          <dgm:hierBranch val="init"/>
        </dgm:presLayoutVars>
      </dgm:prSet>
      <dgm:spPr/>
    </dgm:pt>
    <dgm:pt modelId="{4DE7C9A6-7A29-4F1B-A351-BA1DBC508413}" type="pres">
      <dgm:prSet presAssocID="{4C7D45DA-997E-4831-B277-4B16791B1E42}" presName="rootComposite" presStyleCnt="0"/>
      <dgm:spPr/>
    </dgm:pt>
    <dgm:pt modelId="{1B206AD9-F902-4C43-AEC0-0F95F65670FA}" type="pres">
      <dgm:prSet presAssocID="{4C7D45DA-997E-4831-B277-4B16791B1E4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7FC7242-E309-4828-9DF9-251851303053}" type="pres">
      <dgm:prSet presAssocID="{4C7D45DA-997E-4831-B277-4B16791B1E42}" presName="rootConnector" presStyleLbl="node2" presStyleIdx="0" presStyleCnt="4"/>
      <dgm:spPr/>
      <dgm:t>
        <a:bodyPr/>
        <a:lstStyle/>
        <a:p>
          <a:endParaRPr lang="zh-TW" altLang="en-US"/>
        </a:p>
      </dgm:t>
    </dgm:pt>
    <dgm:pt modelId="{ECE54C57-6EAD-41A6-9E67-05AA54222117}" type="pres">
      <dgm:prSet presAssocID="{4C7D45DA-997E-4831-B277-4B16791B1E42}" presName="hierChild4" presStyleCnt="0"/>
      <dgm:spPr/>
    </dgm:pt>
    <dgm:pt modelId="{9E7582D2-FF0B-45A4-AACC-F04DE0093BB3}" type="pres">
      <dgm:prSet presAssocID="{F10397A8-8273-44CC-B4B7-1131CF16674A}" presName="Name37" presStyleLbl="parChTrans1D3" presStyleIdx="0" presStyleCnt="11"/>
      <dgm:spPr/>
      <dgm:t>
        <a:bodyPr/>
        <a:lstStyle/>
        <a:p>
          <a:endParaRPr lang="zh-TW" altLang="en-US"/>
        </a:p>
      </dgm:t>
    </dgm:pt>
    <dgm:pt modelId="{ABAB38A9-295E-4CBD-9571-E84A1E1E0943}" type="pres">
      <dgm:prSet presAssocID="{1C345B97-455B-481D-A646-E9B138B809D6}" presName="hierRoot2" presStyleCnt="0">
        <dgm:presLayoutVars>
          <dgm:hierBranch val="init"/>
        </dgm:presLayoutVars>
      </dgm:prSet>
      <dgm:spPr/>
    </dgm:pt>
    <dgm:pt modelId="{6B8CD9FD-2E22-4CA8-8BE0-B7979F6B90D5}" type="pres">
      <dgm:prSet presAssocID="{1C345B97-455B-481D-A646-E9B138B809D6}" presName="rootComposite" presStyleCnt="0"/>
      <dgm:spPr/>
    </dgm:pt>
    <dgm:pt modelId="{FF97D597-9BF3-4D9E-B7B7-96439322916E}" type="pres">
      <dgm:prSet presAssocID="{1C345B97-455B-481D-A646-E9B138B809D6}" presName="rootText" presStyleLbl="node3" presStyleIdx="0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B3BE833-DA59-4D5C-AC1F-BEC47A0A83BB}" type="pres">
      <dgm:prSet presAssocID="{1C345B97-455B-481D-A646-E9B138B809D6}" presName="rootConnector" presStyleLbl="node3" presStyleIdx="0" presStyleCnt="11"/>
      <dgm:spPr/>
      <dgm:t>
        <a:bodyPr/>
        <a:lstStyle/>
        <a:p>
          <a:endParaRPr lang="zh-TW" altLang="en-US"/>
        </a:p>
      </dgm:t>
    </dgm:pt>
    <dgm:pt modelId="{FF9F253F-3892-436C-9127-B72FBD0B7B5E}" type="pres">
      <dgm:prSet presAssocID="{1C345B97-455B-481D-A646-E9B138B809D6}" presName="hierChild4" presStyleCnt="0"/>
      <dgm:spPr/>
    </dgm:pt>
    <dgm:pt modelId="{9A277589-79BF-4345-A034-B83AED4F517F}" type="pres">
      <dgm:prSet presAssocID="{3EC3FB1B-D728-4985-9C92-C289B05E6FBB}" presName="Name37" presStyleLbl="parChTrans1D4" presStyleIdx="0" presStyleCnt="16"/>
      <dgm:spPr/>
      <dgm:t>
        <a:bodyPr/>
        <a:lstStyle/>
        <a:p>
          <a:endParaRPr lang="zh-TW" altLang="en-US"/>
        </a:p>
      </dgm:t>
    </dgm:pt>
    <dgm:pt modelId="{10D63522-3A91-4A99-91FA-DF9AA9A89FC1}" type="pres">
      <dgm:prSet presAssocID="{97A6DB45-31FC-4A4A-AF9F-229FFE423F7A}" presName="hierRoot2" presStyleCnt="0">
        <dgm:presLayoutVars>
          <dgm:hierBranch val="init"/>
        </dgm:presLayoutVars>
      </dgm:prSet>
      <dgm:spPr/>
    </dgm:pt>
    <dgm:pt modelId="{25773992-54F0-425D-BD8D-BB3F67E4113D}" type="pres">
      <dgm:prSet presAssocID="{97A6DB45-31FC-4A4A-AF9F-229FFE423F7A}" presName="rootComposite" presStyleCnt="0"/>
      <dgm:spPr/>
    </dgm:pt>
    <dgm:pt modelId="{FBB8389E-0D65-4B40-9BE2-5BF9DBF767C5}" type="pres">
      <dgm:prSet presAssocID="{97A6DB45-31FC-4A4A-AF9F-229FFE423F7A}" presName="rootText" presStyleLbl="node4" presStyleIdx="0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72F1648-5EA1-41EC-8B2A-ED1CDC4C9BF9}" type="pres">
      <dgm:prSet presAssocID="{97A6DB45-31FC-4A4A-AF9F-229FFE423F7A}" presName="rootConnector" presStyleLbl="node4" presStyleIdx="0" presStyleCnt="16"/>
      <dgm:spPr/>
      <dgm:t>
        <a:bodyPr/>
        <a:lstStyle/>
        <a:p>
          <a:endParaRPr lang="zh-TW" altLang="en-US"/>
        </a:p>
      </dgm:t>
    </dgm:pt>
    <dgm:pt modelId="{CA64F895-0DBF-4CFC-AFFD-FE3FF278CD5C}" type="pres">
      <dgm:prSet presAssocID="{97A6DB45-31FC-4A4A-AF9F-229FFE423F7A}" presName="hierChild4" presStyleCnt="0"/>
      <dgm:spPr/>
    </dgm:pt>
    <dgm:pt modelId="{B25A4916-D974-400D-8797-07D0389E6AEE}" type="pres">
      <dgm:prSet presAssocID="{1638CCE1-71D1-4B04-9E36-649D04C067D3}" presName="Name37" presStyleLbl="parChTrans1D4" presStyleIdx="1" presStyleCnt="16"/>
      <dgm:spPr/>
      <dgm:t>
        <a:bodyPr/>
        <a:lstStyle/>
        <a:p>
          <a:endParaRPr lang="zh-TW" altLang="en-US"/>
        </a:p>
      </dgm:t>
    </dgm:pt>
    <dgm:pt modelId="{8716DB5D-C66A-43D8-A54C-4BC6DB163B40}" type="pres">
      <dgm:prSet presAssocID="{B22F193A-68FB-448C-91DD-2B7CF8042E2B}" presName="hierRoot2" presStyleCnt="0">
        <dgm:presLayoutVars>
          <dgm:hierBranch val="init"/>
        </dgm:presLayoutVars>
      </dgm:prSet>
      <dgm:spPr/>
    </dgm:pt>
    <dgm:pt modelId="{A405A725-F9BB-4B27-9B93-CD803C43F0A9}" type="pres">
      <dgm:prSet presAssocID="{B22F193A-68FB-448C-91DD-2B7CF8042E2B}" presName="rootComposite" presStyleCnt="0"/>
      <dgm:spPr/>
    </dgm:pt>
    <dgm:pt modelId="{FA411D5D-19BF-4686-A76C-29155EC646DE}" type="pres">
      <dgm:prSet presAssocID="{B22F193A-68FB-448C-91DD-2B7CF8042E2B}" presName="rootText" presStyleLbl="node4" presStyleIdx="1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2341BD8-049A-45E7-8CB7-F7A7356F70D9}" type="pres">
      <dgm:prSet presAssocID="{B22F193A-68FB-448C-91DD-2B7CF8042E2B}" presName="rootConnector" presStyleLbl="node4" presStyleIdx="1" presStyleCnt="16"/>
      <dgm:spPr/>
      <dgm:t>
        <a:bodyPr/>
        <a:lstStyle/>
        <a:p>
          <a:endParaRPr lang="zh-TW" altLang="en-US"/>
        </a:p>
      </dgm:t>
    </dgm:pt>
    <dgm:pt modelId="{88503B33-0568-467A-9937-B156F9807A38}" type="pres">
      <dgm:prSet presAssocID="{B22F193A-68FB-448C-91DD-2B7CF8042E2B}" presName="hierChild4" presStyleCnt="0"/>
      <dgm:spPr/>
    </dgm:pt>
    <dgm:pt modelId="{18D10498-1C1E-449B-A126-3860C6E50708}" type="pres">
      <dgm:prSet presAssocID="{B22F193A-68FB-448C-91DD-2B7CF8042E2B}" presName="hierChild5" presStyleCnt="0"/>
      <dgm:spPr/>
    </dgm:pt>
    <dgm:pt modelId="{ADAD75E3-E3E6-4FCA-8923-332A074E325F}" type="pres">
      <dgm:prSet presAssocID="{E7F5C0E1-9943-406D-9169-43978F0C711B}" presName="Name37" presStyleLbl="parChTrans1D4" presStyleIdx="2" presStyleCnt="16"/>
      <dgm:spPr/>
      <dgm:t>
        <a:bodyPr/>
        <a:lstStyle/>
        <a:p>
          <a:endParaRPr lang="zh-TW" altLang="en-US"/>
        </a:p>
      </dgm:t>
    </dgm:pt>
    <dgm:pt modelId="{97D97FB2-2F0C-4AB7-9842-8EA8084855B8}" type="pres">
      <dgm:prSet presAssocID="{2C3C2542-399B-4141-BF58-EC4C05BD9666}" presName="hierRoot2" presStyleCnt="0">
        <dgm:presLayoutVars>
          <dgm:hierBranch val="init"/>
        </dgm:presLayoutVars>
      </dgm:prSet>
      <dgm:spPr/>
    </dgm:pt>
    <dgm:pt modelId="{1B3EA3EF-67C8-4B99-9A3C-BA646BB82AD6}" type="pres">
      <dgm:prSet presAssocID="{2C3C2542-399B-4141-BF58-EC4C05BD9666}" presName="rootComposite" presStyleCnt="0"/>
      <dgm:spPr/>
    </dgm:pt>
    <dgm:pt modelId="{8AC62050-F17B-4DB5-9596-281437B56B53}" type="pres">
      <dgm:prSet presAssocID="{2C3C2542-399B-4141-BF58-EC4C05BD9666}" presName="rootText" presStyleLbl="node4" presStyleIdx="2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5494E95-C832-4653-8221-A6D8444F8771}" type="pres">
      <dgm:prSet presAssocID="{2C3C2542-399B-4141-BF58-EC4C05BD9666}" presName="rootConnector" presStyleLbl="node4" presStyleIdx="2" presStyleCnt="16"/>
      <dgm:spPr/>
      <dgm:t>
        <a:bodyPr/>
        <a:lstStyle/>
        <a:p>
          <a:endParaRPr lang="zh-TW" altLang="en-US"/>
        </a:p>
      </dgm:t>
    </dgm:pt>
    <dgm:pt modelId="{618B5566-9646-4DE5-9BC2-5A321D23AB6C}" type="pres">
      <dgm:prSet presAssocID="{2C3C2542-399B-4141-BF58-EC4C05BD9666}" presName="hierChild4" presStyleCnt="0"/>
      <dgm:spPr/>
    </dgm:pt>
    <dgm:pt modelId="{7E2C0D5F-5DAA-4DBD-BD5B-6EB380EEF565}" type="pres">
      <dgm:prSet presAssocID="{2C3C2542-399B-4141-BF58-EC4C05BD9666}" presName="hierChild5" presStyleCnt="0"/>
      <dgm:spPr/>
    </dgm:pt>
    <dgm:pt modelId="{84631E2A-519F-433E-8142-AF24BCA56493}" type="pres">
      <dgm:prSet presAssocID="{EE1F0231-5345-467A-A0D3-3BCEBECD3D22}" presName="Name37" presStyleLbl="parChTrans1D4" presStyleIdx="3" presStyleCnt="16"/>
      <dgm:spPr/>
      <dgm:t>
        <a:bodyPr/>
        <a:lstStyle/>
        <a:p>
          <a:endParaRPr lang="zh-TW" altLang="en-US"/>
        </a:p>
      </dgm:t>
    </dgm:pt>
    <dgm:pt modelId="{22F83810-048A-477B-B9D6-AFFA67CBFA5E}" type="pres">
      <dgm:prSet presAssocID="{C1B3A07F-8DEA-4DD0-A341-CAABA16606EE}" presName="hierRoot2" presStyleCnt="0">
        <dgm:presLayoutVars>
          <dgm:hierBranch val="init"/>
        </dgm:presLayoutVars>
      </dgm:prSet>
      <dgm:spPr/>
    </dgm:pt>
    <dgm:pt modelId="{437E5165-5EA6-4163-9219-2DEBD2037F6F}" type="pres">
      <dgm:prSet presAssocID="{C1B3A07F-8DEA-4DD0-A341-CAABA16606EE}" presName="rootComposite" presStyleCnt="0"/>
      <dgm:spPr/>
    </dgm:pt>
    <dgm:pt modelId="{E1312852-9471-4CED-B87B-ECBA6653CEDB}" type="pres">
      <dgm:prSet presAssocID="{C1B3A07F-8DEA-4DD0-A341-CAABA16606EE}" presName="rootText" presStyleLbl="node4" presStyleIdx="3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5334260-36D5-4BAA-81C9-E1DA65439943}" type="pres">
      <dgm:prSet presAssocID="{C1B3A07F-8DEA-4DD0-A341-CAABA16606EE}" presName="rootConnector" presStyleLbl="node4" presStyleIdx="3" presStyleCnt="16"/>
      <dgm:spPr/>
      <dgm:t>
        <a:bodyPr/>
        <a:lstStyle/>
        <a:p>
          <a:endParaRPr lang="zh-TW" altLang="en-US"/>
        </a:p>
      </dgm:t>
    </dgm:pt>
    <dgm:pt modelId="{32EACA41-F606-4C34-8AD6-EFC789DE0DFC}" type="pres">
      <dgm:prSet presAssocID="{C1B3A07F-8DEA-4DD0-A341-CAABA16606EE}" presName="hierChild4" presStyleCnt="0"/>
      <dgm:spPr/>
    </dgm:pt>
    <dgm:pt modelId="{B8DD5E7E-4203-415A-ACE5-17B4F885FE1D}" type="pres">
      <dgm:prSet presAssocID="{C1B3A07F-8DEA-4DD0-A341-CAABA16606EE}" presName="hierChild5" presStyleCnt="0"/>
      <dgm:spPr/>
    </dgm:pt>
    <dgm:pt modelId="{A51A4E2E-718D-40CE-842D-14E02460DA15}" type="pres">
      <dgm:prSet presAssocID="{97A6DB45-31FC-4A4A-AF9F-229FFE423F7A}" presName="hierChild5" presStyleCnt="0"/>
      <dgm:spPr/>
    </dgm:pt>
    <dgm:pt modelId="{0558A865-5348-4024-9DD8-577D7A78A506}" type="pres">
      <dgm:prSet presAssocID="{1C345B97-455B-481D-A646-E9B138B809D6}" presName="hierChild5" presStyleCnt="0"/>
      <dgm:spPr/>
    </dgm:pt>
    <dgm:pt modelId="{F1494F41-5F96-4F3E-9E09-327EA3DC6F70}" type="pres">
      <dgm:prSet presAssocID="{12668807-97AF-4A4A-B548-77BE2145D29E}" presName="Name37" presStyleLbl="parChTrans1D3" presStyleIdx="1" presStyleCnt="11"/>
      <dgm:spPr/>
      <dgm:t>
        <a:bodyPr/>
        <a:lstStyle/>
        <a:p>
          <a:endParaRPr lang="zh-TW" altLang="en-US"/>
        </a:p>
      </dgm:t>
    </dgm:pt>
    <dgm:pt modelId="{2306ED22-CEE6-4871-9B5E-AB0DCB74DF77}" type="pres">
      <dgm:prSet presAssocID="{974FCEF3-13BF-4C8B-922B-75B81A44F697}" presName="hierRoot2" presStyleCnt="0">
        <dgm:presLayoutVars>
          <dgm:hierBranch val="init"/>
        </dgm:presLayoutVars>
      </dgm:prSet>
      <dgm:spPr/>
    </dgm:pt>
    <dgm:pt modelId="{4CD8BBE5-D9C6-46A2-8993-EDD82BC35692}" type="pres">
      <dgm:prSet presAssocID="{974FCEF3-13BF-4C8B-922B-75B81A44F697}" presName="rootComposite" presStyleCnt="0"/>
      <dgm:spPr/>
    </dgm:pt>
    <dgm:pt modelId="{3729F222-23CE-47E5-9F58-CA635EB9A9C9}" type="pres">
      <dgm:prSet presAssocID="{974FCEF3-13BF-4C8B-922B-75B81A44F697}" presName="rootText" presStyleLbl="node3" presStyleIdx="1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E569A641-BA28-4945-99A9-25F627CEF90F}" type="pres">
      <dgm:prSet presAssocID="{974FCEF3-13BF-4C8B-922B-75B81A44F697}" presName="rootConnector" presStyleLbl="node3" presStyleIdx="1" presStyleCnt="11"/>
      <dgm:spPr/>
      <dgm:t>
        <a:bodyPr/>
        <a:lstStyle/>
        <a:p>
          <a:endParaRPr lang="zh-TW" altLang="en-US"/>
        </a:p>
      </dgm:t>
    </dgm:pt>
    <dgm:pt modelId="{2EAA1E3B-9806-4769-AF61-38C5727BA655}" type="pres">
      <dgm:prSet presAssocID="{974FCEF3-13BF-4C8B-922B-75B81A44F697}" presName="hierChild4" presStyleCnt="0"/>
      <dgm:spPr/>
    </dgm:pt>
    <dgm:pt modelId="{F089FD84-6804-4852-9E44-93DF1F32408D}" type="pres">
      <dgm:prSet presAssocID="{9F8428E3-10F2-42CD-AADA-D4D56B1BC1BA}" presName="Name37" presStyleLbl="parChTrans1D4" presStyleIdx="4" presStyleCnt="16"/>
      <dgm:spPr/>
      <dgm:t>
        <a:bodyPr/>
        <a:lstStyle/>
        <a:p>
          <a:endParaRPr lang="zh-TW" altLang="en-US"/>
        </a:p>
      </dgm:t>
    </dgm:pt>
    <dgm:pt modelId="{71DF6D2E-6D55-4FC5-A5F1-B5816BD796EF}" type="pres">
      <dgm:prSet presAssocID="{76AB73C5-676E-471F-9E9F-3845E587D71C}" presName="hierRoot2" presStyleCnt="0">
        <dgm:presLayoutVars>
          <dgm:hierBranch val="init"/>
        </dgm:presLayoutVars>
      </dgm:prSet>
      <dgm:spPr/>
    </dgm:pt>
    <dgm:pt modelId="{EC4C254E-64BC-427D-BF9E-12EEFE34A2F7}" type="pres">
      <dgm:prSet presAssocID="{76AB73C5-676E-471F-9E9F-3845E587D71C}" presName="rootComposite" presStyleCnt="0"/>
      <dgm:spPr/>
    </dgm:pt>
    <dgm:pt modelId="{9061DE54-8E69-4B5C-BEEC-4C1FCA312DE4}" type="pres">
      <dgm:prSet presAssocID="{76AB73C5-676E-471F-9E9F-3845E587D71C}" presName="rootText" presStyleLbl="node4" presStyleIdx="4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5C61F73-01D5-4029-9F0F-A7CAE77B3900}" type="pres">
      <dgm:prSet presAssocID="{76AB73C5-676E-471F-9E9F-3845E587D71C}" presName="rootConnector" presStyleLbl="node4" presStyleIdx="4" presStyleCnt="16"/>
      <dgm:spPr/>
      <dgm:t>
        <a:bodyPr/>
        <a:lstStyle/>
        <a:p>
          <a:endParaRPr lang="zh-TW" altLang="en-US"/>
        </a:p>
      </dgm:t>
    </dgm:pt>
    <dgm:pt modelId="{AA7EE34F-9913-4966-9D96-18AEDE86E939}" type="pres">
      <dgm:prSet presAssocID="{76AB73C5-676E-471F-9E9F-3845E587D71C}" presName="hierChild4" presStyleCnt="0"/>
      <dgm:spPr/>
    </dgm:pt>
    <dgm:pt modelId="{964E5A31-D52F-4D15-A1B9-399F770B987F}" type="pres">
      <dgm:prSet presAssocID="{76AB73C5-676E-471F-9E9F-3845E587D71C}" presName="hierChild5" presStyleCnt="0"/>
      <dgm:spPr/>
    </dgm:pt>
    <dgm:pt modelId="{D8717AC3-EECD-472C-A6A5-0D2A30F4A4EF}" type="pres">
      <dgm:prSet presAssocID="{4F68F29F-9614-457F-9646-5C46E0DB8318}" presName="Name37" presStyleLbl="parChTrans1D4" presStyleIdx="5" presStyleCnt="16"/>
      <dgm:spPr/>
      <dgm:t>
        <a:bodyPr/>
        <a:lstStyle/>
        <a:p>
          <a:endParaRPr lang="zh-TW" altLang="en-US"/>
        </a:p>
      </dgm:t>
    </dgm:pt>
    <dgm:pt modelId="{D04B21F1-ED93-418C-A2E7-575037976A98}" type="pres">
      <dgm:prSet presAssocID="{484F6457-EEDB-47F2-938C-488CDC886A93}" presName="hierRoot2" presStyleCnt="0">
        <dgm:presLayoutVars>
          <dgm:hierBranch val="init"/>
        </dgm:presLayoutVars>
      </dgm:prSet>
      <dgm:spPr/>
    </dgm:pt>
    <dgm:pt modelId="{52AA6FED-D110-437D-8A15-2577D3A4DA63}" type="pres">
      <dgm:prSet presAssocID="{484F6457-EEDB-47F2-938C-488CDC886A93}" presName="rootComposite" presStyleCnt="0"/>
      <dgm:spPr/>
    </dgm:pt>
    <dgm:pt modelId="{93422E6C-0FDD-46D1-9606-BFFAF80F60B6}" type="pres">
      <dgm:prSet presAssocID="{484F6457-EEDB-47F2-938C-488CDC886A93}" presName="rootText" presStyleLbl="node4" presStyleIdx="5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AC470AC-8684-42EA-877C-6A920DF71FAC}" type="pres">
      <dgm:prSet presAssocID="{484F6457-EEDB-47F2-938C-488CDC886A93}" presName="rootConnector" presStyleLbl="node4" presStyleIdx="5" presStyleCnt="16"/>
      <dgm:spPr/>
      <dgm:t>
        <a:bodyPr/>
        <a:lstStyle/>
        <a:p>
          <a:endParaRPr lang="zh-TW" altLang="en-US"/>
        </a:p>
      </dgm:t>
    </dgm:pt>
    <dgm:pt modelId="{889BA21F-5FAC-4203-A3AA-F0F1325541CB}" type="pres">
      <dgm:prSet presAssocID="{484F6457-EEDB-47F2-938C-488CDC886A93}" presName="hierChild4" presStyleCnt="0"/>
      <dgm:spPr/>
    </dgm:pt>
    <dgm:pt modelId="{DCF0DD5B-D29A-49C2-BEFB-1E963C91EEFE}" type="pres">
      <dgm:prSet presAssocID="{484F6457-EEDB-47F2-938C-488CDC886A93}" presName="hierChild5" presStyleCnt="0"/>
      <dgm:spPr/>
    </dgm:pt>
    <dgm:pt modelId="{D7ADB813-E7A2-48BB-8161-EAB1011B3BF4}" type="pres">
      <dgm:prSet presAssocID="{19FEC237-C90E-4601-8F84-536947D64531}" presName="Name37" presStyleLbl="parChTrans1D4" presStyleIdx="6" presStyleCnt="16"/>
      <dgm:spPr/>
      <dgm:t>
        <a:bodyPr/>
        <a:lstStyle/>
        <a:p>
          <a:endParaRPr lang="zh-TW" altLang="en-US"/>
        </a:p>
      </dgm:t>
    </dgm:pt>
    <dgm:pt modelId="{F0C8A66C-88EE-4537-80B6-1B87C3E1A2DD}" type="pres">
      <dgm:prSet presAssocID="{E0FE8CCB-0EBC-4070-81B2-D9D62509092E}" presName="hierRoot2" presStyleCnt="0">
        <dgm:presLayoutVars>
          <dgm:hierBranch val="init"/>
        </dgm:presLayoutVars>
      </dgm:prSet>
      <dgm:spPr/>
    </dgm:pt>
    <dgm:pt modelId="{47B73415-62A4-4BBC-9C07-77BF25524C0B}" type="pres">
      <dgm:prSet presAssocID="{E0FE8CCB-0EBC-4070-81B2-D9D62509092E}" presName="rootComposite" presStyleCnt="0"/>
      <dgm:spPr/>
    </dgm:pt>
    <dgm:pt modelId="{98F0A747-5FB9-4C14-BC32-7232459AD581}" type="pres">
      <dgm:prSet presAssocID="{E0FE8CCB-0EBC-4070-81B2-D9D62509092E}" presName="rootText" presStyleLbl="node4" presStyleIdx="6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1249292-97EC-4C17-ABE8-C29B3BAFCB39}" type="pres">
      <dgm:prSet presAssocID="{E0FE8CCB-0EBC-4070-81B2-D9D62509092E}" presName="rootConnector" presStyleLbl="node4" presStyleIdx="6" presStyleCnt="16"/>
      <dgm:spPr/>
      <dgm:t>
        <a:bodyPr/>
        <a:lstStyle/>
        <a:p>
          <a:endParaRPr lang="zh-TW" altLang="en-US"/>
        </a:p>
      </dgm:t>
    </dgm:pt>
    <dgm:pt modelId="{583DA390-7116-418F-9826-A8AC674C535D}" type="pres">
      <dgm:prSet presAssocID="{E0FE8CCB-0EBC-4070-81B2-D9D62509092E}" presName="hierChild4" presStyleCnt="0"/>
      <dgm:spPr/>
    </dgm:pt>
    <dgm:pt modelId="{9BF26705-467F-43A7-84EC-702FFBDDE8CD}" type="pres">
      <dgm:prSet presAssocID="{E0FE8CCB-0EBC-4070-81B2-D9D62509092E}" presName="hierChild5" presStyleCnt="0"/>
      <dgm:spPr/>
    </dgm:pt>
    <dgm:pt modelId="{56DF9796-A251-4D28-8F2D-2EEB85CFCB66}" type="pres">
      <dgm:prSet presAssocID="{974FCEF3-13BF-4C8B-922B-75B81A44F697}" presName="hierChild5" presStyleCnt="0"/>
      <dgm:spPr/>
    </dgm:pt>
    <dgm:pt modelId="{F0C19F07-1041-4C33-BE6C-391FFB991EE3}" type="pres">
      <dgm:prSet presAssocID="{4C7D45DA-997E-4831-B277-4B16791B1E42}" presName="hierChild5" presStyleCnt="0"/>
      <dgm:spPr/>
    </dgm:pt>
    <dgm:pt modelId="{50BA22DE-C2EB-4BF3-90ED-A7CFF597C034}" type="pres">
      <dgm:prSet presAssocID="{357EDDB6-C528-4800-B55C-DCE9C790B767}" presName="Name37" presStyleLbl="parChTrans1D2" presStyleIdx="1" presStyleCnt="4"/>
      <dgm:spPr/>
      <dgm:t>
        <a:bodyPr/>
        <a:lstStyle/>
        <a:p>
          <a:endParaRPr lang="zh-TW" altLang="en-US"/>
        </a:p>
      </dgm:t>
    </dgm:pt>
    <dgm:pt modelId="{298CEF3C-3E1A-4AB8-B5A7-3105FFD5C114}" type="pres">
      <dgm:prSet presAssocID="{A56C0D25-41B3-445F-8F60-684E576FBAC1}" presName="hierRoot2" presStyleCnt="0">
        <dgm:presLayoutVars>
          <dgm:hierBranch val="init"/>
        </dgm:presLayoutVars>
      </dgm:prSet>
      <dgm:spPr/>
    </dgm:pt>
    <dgm:pt modelId="{A89D4DA9-2276-4645-9176-EDE2EF3A11CA}" type="pres">
      <dgm:prSet presAssocID="{A56C0D25-41B3-445F-8F60-684E576FBAC1}" presName="rootComposite" presStyleCnt="0"/>
      <dgm:spPr/>
    </dgm:pt>
    <dgm:pt modelId="{842EE6D3-DAB4-4489-93B6-302940A65F4A}" type="pres">
      <dgm:prSet presAssocID="{A56C0D25-41B3-445F-8F60-684E576FBAC1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53449F1-D90D-4044-8293-377F5D672BC1}" type="pres">
      <dgm:prSet presAssocID="{A56C0D25-41B3-445F-8F60-684E576FBAC1}" presName="rootConnector" presStyleLbl="node2" presStyleIdx="1" presStyleCnt="4"/>
      <dgm:spPr/>
      <dgm:t>
        <a:bodyPr/>
        <a:lstStyle/>
        <a:p>
          <a:endParaRPr lang="zh-TW" altLang="en-US"/>
        </a:p>
      </dgm:t>
    </dgm:pt>
    <dgm:pt modelId="{9B030110-7AB8-49BD-B441-59C1BBDA831D}" type="pres">
      <dgm:prSet presAssocID="{A56C0D25-41B3-445F-8F60-684E576FBAC1}" presName="hierChild4" presStyleCnt="0"/>
      <dgm:spPr/>
    </dgm:pt>
    <dgm:pt modelId="{1DD009A5-E678-4079-893E-AB6B7DAC67B3}" type="pres">
      <dgm:prSet presAssocID="{A1977C11-E537-480B-BD84-5C311845D4FE}" presName="Name37" presStyleLbl="parChTrans1D3" presStyleIdx="2" presStyleCnt="11"/>
      <dgm:spPr/>
      <dgm:t>
        <a:bodyPr/>
        <a:lstStyle/>
        <a:p>
          <a:endParaRPr lang="zh-TW" altLang="en-US"/>
        </a:p>
      </dgm:t>
    </dgm:pt>
    <dgm:pt modelId="{97A898BE-9A49-48AB-8343-E2F2B6C298F3}" type="pres">
      <dgm:prSet presAssocID="{BFD26C13-A89F-4C3F-B679-D23CBAB6B0A3}" presName="hierRoot2" presStyleCnt="0">
        <dgm:presLayoutVars>
          <dgm:hierBranch val="init"/>
        </dgm:presLayoutVars>
      </dgm:prSet>
      <dgm:spPr/>
    </dgm:pt>
    <dgm:pt modelId="{F7D7983B-7D9A-44BB-AEF5-7A937C18D405}" type="pres">
      <dgm:prSet presAssocID="{BFD26C13-A89F-4C3F-B679-D23CBAB6B0A3}" presName="rootComposite" presStyleCnt="0"/>
      <dgm:spPr/>
    </dgm:pt>
    <dgm:pt modelId="{86E2F36D-3DF9-4A67-8927-F7B4699D8C2A}" type="pres">
      <dgm:prSet presAssocID="{BFD26C13-A89F-4C3F-B679-D23CBAB6B0A3}" presName="rootText" presStyleLbl="node3" presStyleIdx="2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725C9A7-85B4-41F3-8685-8B1C879B3F04}" type="pres">
      <dgm:prSet presAssocID="{BFD26C13-A89F-4C3F-B679-D23CBAB6B0A3}" presName="rootConnector" presStyleLbl="node3" presStyleIdx="2" presStyleCnt="11"/>
      <dgm:spPr/>
      <dgm:t>
        <a:bodyPr/>
        <a:lstStyle/>
        <a:p>
          <a:endParaRPr lang="zh-TW" altLang="en-US"/>
        </a:p>
      </dgm:t>
    </dgm:pt>
    <dgm:pt modelId="{08ABF2BE-A557-43BF-ABE3-2815AA906A16}" type="pres">
      <dgm:prSet presAssocID="{BFD26C13-A89F-4C3F-B679-D23CBAB6B0A3}" presName="hierChild4" presStyleCnt="0"/>
      <dgm:spPr/>
    </dgm:pt>
    <dgm:pt modelId="{577C7D6A-6B4D-4E91-B234-C8340E502263}" type="pres">
      <dgm:prSet presAssocID="{EF2761D3-D460-4FCF-AFE0-7A6A9B4AA8F6}" presName="Name37" presStyleLbl="parChTrans1D4" presStyleIdx="7" presStyleCnt="16"/>
      <dgm:spPr/>
      <dgm:t>
        <a:bodyPr/>
        <a:lstStyle/>
        <a:p>
          <a:endParaRPr lang="zh-TW" altLang="en-US"/>
        </a:p>
      </dgm:t>
    </dgm:pt>
    <dgm:pt modelId="{1DAC6FD4-6DB0-46CD-A969-740BD01D202A}" type="pres">
      <dgm:prSet presAssocID="{13456A8C-9E79-41D5-A88E-53F8BC3256B7}" presName="hierRoot2" presStyleCnt="0">
        <dgm:presLayoutVars>
          <dgm:hierBranch val="init"/>
        </dgm:presLayoutVars>
      </dgm:prSet>
      <dgm:spPr/>
    </dgm:pt>
    <dgm:pt modelId="{CA7C00F2-BC10-45F1-B7C9-3A56595FA771}" type="pres">
      <dgm:prSet presAssocID="{13456A8C-9E79-41D5-A88E-53F8BC3256B7}" presName="rootComposite" presStyleCnt="0"/>
      <dgm:spPr/>
    </dgm:pt>
    <dgm:pt modelId="{937005A2-8847-4806-B702-2A67F8A94442}" type="pres">
      <dgm:prSet presAssocID="{13456A8C-9E79-41D5-A88E-53F8BC3256B7}" presName="rootText" presStyleLbl="node4" presStyleIdx="7" presStyleCnt="16" custScaleY="12619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10E6F86-069A-413A-93D5-D40A3352E20E}" type="pres">
      <dgm:prSet presAssocID="{13456A8C-9E79-41D5-A88E-53F8BC3256B7}" presName="rootConnector" presStyleLbl="node4" presStyleIdx="7" presStyleCnt="16"/>
      <dgm:spPr/>
      <dgm:t>
        <a:bodyPr/>
        <a:lstStyle/>
        <a:p>
          <a:endParaRPr lang="zh-TW" altLang="en-US"/>
        </a:p>
      </dgm:t>
    </dgm:pt>
    <dgm:pt modelId="{48B15E35-B750-421A-9EE5-85AF0DDA9F01}" type="pres">
      <dgm:prSet presAssocID="{13456A8C-9E79-41D5-A88E-53F8BC3256B7}" presName="hierChild4" presStyleCnt="0"/>
      <dgm:spPr/>
    </dgm:pt>
    <dgm:pt modelId="{D5275531-5589-41E0-8D95-357BD340EC87}" type="pres">
      <dgm:prSet presAssocID="{13456A8C-9E79-41D5-A88E-53F8BC3256B7}" presName="hierChild5" presStyleCnt="0"/>
      <dgm:spPr/>
    </dgm:pt>
    <dgm:pt modelId="{9F0CBEDB-92C5-44A4-AD19-03A450A87C4F}" type="pres">
      <dgm:prSet presAssocID="{820CB972-18F4-4774-A9CA-AB118B8B4F02}" presName="Name37" presStyleLbl="parChTrans1D4" presStyleIdx="8" presStyleCnt="16"/>
      <dgm:spPr/>
      <dgm:t>
        <a:bodyPr/>
        <a:lstStyle/>
        <a:p>
          <a:endParaRPr lang="zh-TW" altLang="en-US"/>
        </a:p>
      </dgm:t>
    </dgm:pt>
    <dgm:pt modelId="{4A7A2C5C-9EA0-42AA-8797-0AC415B40CA0}" type="pres">
      <dgm:prSet presAssocID="{CA3E5ADE-2E81-46E0-A2F1-9BCA76C42AB8}" presName="hierRoot2" presStyleCnt="0">
        <dgm:presLayoutVars>
          <dgm:hierBranch val="init"/>
        </dgm:presLayoutVars>
      </dgm:prSet>
      <dgm:spPr/>
    </dgm:pt>
    <dgm:pt modelId="{3FBE5605-3F0F-435E-9B30-DAFCABEB6CB9}" type="pres">
      <dgm:prSet presAssocID="{CA3E5ADE-2E81-46E0-A2F1-9BCA76C42AB8}" presName="rootComposite" presStyleCnt="0"/>
      <dgm:spPr/>
    </dgm:pt>
    <dgm:pt modelId="{58A00471-2BC3-4EA9-A090-1040B3F7B4C0}" type="pres">
      <dgm:prSet presAssocID="{CA3E5ADE-2E81-46E0-A2F1-9BCA76C42AB8}" presName="rootText" presStyleLbl="node4" presStyleIdx="8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E56A687-1B9E-4450-935F-F2090962680D}" type="pres">
      <dgm:prSet presAssocID="{CA3E5ADE-2E81-46E0-A2F1-9BCA76C42AB8}" presName="rootConnector" presStyleLbl="node4" presStyleIdx="8" presStyleCnt="16"/>
      <dgm:spPr/>
      <dgm:t>
        <a:bodyPr/>
        <a:lstStyle/>
        <a:p>
          <a:endParaRPr lang="zh-TW" altLang="en-US"/>
        </a:p>
      </dgm:t>
    </dgm:pt>
    <dgm:pt modelId="{25B52A2E-62DF-4843-AFF6-BFA88A0AEFC9}" type="pres">
      <dgm:prSet presAssocID="{CA3E5ADE-2E81-46E0-A2F1-9BCA76C42AB8}" presName="hierChild4" presStyleCnt="0"/>
      <dgm:spPr/>
    </dgm:pt>
    <dgm:pt modelId="{DC6ABD90-5779-4183-81F2-F5F31CBB8915}" type="pres">
      <dgm:prSet presAssocID="{CA3E5ADE-2E81-46E0-A2F1-9BCA76C42AB8}" presName="hierChild5" presStyleCnt="0"/>
      <dgm:spPr/>
    </dgm:pt>
    <dgm:pt modelId="{70C41012-D932-4EC1-9D2E-DCA4913F49F5}" type="pres">
      <dgm:prSet presAssocID="{B46211C9-1259-44E9-9EE6-D78BE9ED4482}" presName="Name37" presStyleLbl="parChTrans1D4" presStyleIdx="9" presStyleCnt="16"/>
      <dgm:spPr/>
      <dgm:t>
        <a:bodyPr/>
        <a:lstStyle/>
        <a:p>
          <a:endParaRPr lang="zh-TW" altLang="en-US"/>
        </a:p>
      </dgm:t>
    </dgm:pt>
    <dgm:pt modelId="{60AE8684-8E5E-4AEA-A01D-2D9D3E5A30C8}" type="pres">
      <dgm:prSet presAssocID="{2D28B7AD-B3B0-4F60-816F-B64E3E190071}" presName="hierRoot2" presStyleCnt="0">
        <dgm:presLayoutVars>
          <dgm:hierBranch val="init"/>
        </dgm:presLayoutVars>
      </dgm:prSet>
      <dgm:spPr/>
    </dgm:pt>
    <dgm:pt modelId="{D14900AA-4BEA-4578-A545-F1A85FBEDE2E}" type="pres">
      <dgm:prSet presAssocID="{2D28B7AD-B3B0-4F60-816F-B64E3E190071}" presName="rootComposite" presStyleCnt="0"/>
      <dgm:spPr/>
    </dgm:pt>
    <dgm:pt modelId="{27004477-4D33-4080-ADCC-08C39B6B96D5}" type="pres">
      <dgm:prSet presAssocID="{2D28B7AD-B3B0-4F60-816F-B64E3E190071}" presName="rootText" presStyleLbl="node4" presStyleIdx="9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AC410AF-BFB5-434F-9C6F-B5D83E3362D8}" type="pres">
      <dgm:prSet presAssocID="{2D28B7AD-B3B0-4F60-816F-B64E3E190071}" presName="rootConnector" presStyleLbl="node4" presStyleIdx="9" presStyleCnt="16"/>
      <dgm:spPr/>
      <dgm:t>
        <a:bodyPr/>
        <a:lstStyle/>
        <a:p>
          <a:endParaRPr lang="zh-TW" altLang="en-US"/>
        </a:p>
      </dgm:t>
    </dgm:pt>
    <dgm:pt modelId="{223921EA-C667-4437-AC06-AA4C53AB82D4}" type="pres">
      <dgm:prSet presAssocID="{2D28B7AD-B3B0-4F60-816F-B64E3E190071}" presName="hierChild4" presStyleCnt="0"/>
      <dgm:spPr/>
    </dgm:pt>
    <dgm:pt modelId="{D2CDE0D9-7395-4286-8EB2-EF4187A8381A}" type="pres">
      <dgm:prSet presAssocID="{2D28B7AD-B3B0-4F60-816F-B64E3E190071}" presName="hierChild5" presStyleCnt="0"/>
      <dgm:spPr/>
    </dgm:pt>
    <dgm:pt modelId="{FF4F8E33-DF85-4B09-8291-A781795E36CA}" type="pres">
      <dgm:prSet presAssocID="{BFD26C13-A89F-4C3F-B679-D23CBAB6B0A3}" presName="hierChild5" presStyleCnt="0"/>
      <dgm:spPr/>
    </dgm:pt>
    <dgm:pt modelId="{F6B9923E-3E7D-48C6-8CAC-565474487FB6}" type="pres">
      <dgm:prSet presAssocID="{5D046EA2-CA7B-4682-9198-41F55D84200A}" presName="Name37" presStyleLbl="parChTrans1D3" presStyleIdx="3" presStyleCnt="11"/>
      <dgm:spPr/>
      <dgm:t>
        <a:bodyPr/>
        <a:lstStyle/>
        <a:p>
          <a:endParaRPr lang="zh-TW" altLang="en-US"/>
        </a:p>
      </dgm:t>
    </dgm:pt>
    <dgm:pt modelId="{072C9707-D285-47F0-BA39-F215CE3FD8F1}" type="pres">
      <dgm:prSet presAssocID="{5C319226-F6ED-46C7-B0CE-7390C26DC910}" presName="hierRoot2" presStyleCnt="0">
        <dgm:presLayoutVars>
          <dgm:hierBranch val="init"/>
        </dgm:presLayoutVars>
      </dgm:prSet>
      <dgm:spPr/>
    </dgm:pt>
    <dgm:pt modelId="{7E466045-04A8-4273-888E-208FE1AE44ED}" type="pres">
      <dgm:prSet presAssocID="{5C319226-F6ED-46C7-B0CE-7390C26DC910}" presName="rootComposite" presStyleCnt="0"/>
      <dgm:spPr/>
    </dgm:pt>
    <dgm:pt modelId="{55F558F8-0131-4EE8-A062-B74162E1537E}" type="pres">
      <dgm:prSet presAssocID="{5C319226-F6ED-46C7-B0CE-7390C26DC910}" presName="rootText" presStyleLbl="node3" presStyleIdx="3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AC40703-F3D1-42AD-B11E-37604FD91572}" type="pres">
      <dgm:prSet presAssocID="{5C319226-F6ED-46C7-B0CE-7390C26DC910}" presName="rootConnector" presStyleLbl="node3" presStyleIdx="3" presStyleCnt="11"/>
      <dgm:spPr/>
      <dgm:t>
        <a:bodyPr/>
        <a:lstStyle/>
        <a:p>
          <a:endParaRPr lang="zh-TW" altLang="en-US"/>
        </a:p>
      </dgm:t>
    </dgm:pt>
    <dgm:pt modelId="{E9CAF057-9EA2-453D-A6E8-7D5E8312E17B}" type="pres">
      <dgm:prSet presAssocID="{5C319226-F6ED-46C7-B0CE-7390C26DC910}" presName="hierChild4" presStyleCnt="0"/>
      <dgm:spPr/>
    </dgm:pt>
    <dgm:pt modelId="{AF2565F5-2555-4A3F-97AD-353FC1FD4BF2}" type="pres">
      <dgm:prSet presAssocID="{A1050EC1-9817-4EA1-B34B-3BD3A3E0F831}" presName="Name37" presStyleLbl="parChTrans1D4" presStyleIdx="10" presStyleCnt="16"/>
      <dgm:spPr/>
      <dgm:t>
        <a:bodyPr/>
        <a:lstStyle/>
        <a:p>
          <a:endParaRPr lang="zh-TW" altLang="en-US"/>
        </a:p>
      </dgm:t>
    </dgm:pt>
    <dgm:pt modelId="{C425B3F3-66B2-44C1-BD3F-420D39AA5C85}" type="pres">
      <dgm:prSet presAssocID="{622AF51E-5990-4A3E-B692-57F182ED6405}" presName="hierRoot2" presStyleCnt="0">
        <dgm:presLayoutVars>
          <dgm:hierBranch val="init"/>
        </dgm:presLayoutVars>
      </dgm:prSet>
      <dgm:spPr/>
    </dgm:pt>
    <dgm:pt modelId="{A52F3193-BAC1-44A6-95B8-7BA2D846797D}" type="pres">
      <dgm:prSet presAssocID="{622AF51E-5990-4A3E-B692-57F182ED6405}" presName="rootComposite" presStyleCnt="0"/>
      <dgm:spPr/>
    </dgm:pt>
    <dgm:pt modelId="{30F70EB0-138E-464C-A9E6-47FE15A11D4F}" type="pres">
      <dgm:prSet presAssocID="{622AF51E-5990-4A3E-B692-57F182ED6405}" presName="rootText" presStyleLbl="node4" presStyleIdx="10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1CC1DAC-FCD4-4402-BB1C-32AA83131893}" type="pres">
      <dgm:prSet presAssocID="{622AF51E-5990-4A3E-B692-57F182ED6405}" presName="rootConnector" presStyleLbl="node4" presStyleIdx="10" presStyleCnt="16"/>
      <dgm:spPr/>
      <dgm:t>
        <a:bodyPr/>
        <a:lstStyle/>
        <a:p>
          <a:endParaRPr lang="zh-TW" altLang="en-US"/>
        </a:p>
      </dgm:t>
    </dgm:pt>
    <dgm:pt modelId="{D9D18A7C-4820-43FD-B058-A3DE3A4FF3B9}" type="pres">
      <dgm:prSet presAssocID="{622AF51E-5990-4A3E-B692-57F182ED6405}" presName="hierChild4" presStyleCnt="0"/>
      <dgm:spPr/>
    </dgm:pt>
    <dgm:pt modelId="{B4B2B514-0B40-4826-A0FE-BC9082548C49}" type="pres">
      <dgm:prSet presAssocID="{622AF51E-5990-4A3E-B692-57F182ED6405}" presName="hierChild5" presStyleCnt="0"/>
      <dgm:spPr/>
    </dgm:pt>
    <dgm:pt modelId="{D64A0AAB-AF8B-4499-911F-ED8A52239C35}" type="pres">
      <dgm:prSet presAssocID="{5C319226-F6ED-46C7-B0CE-7390C26DC910}" presName="hierChild5" presStyleCnt="0"/>
      <dgm:spPr/>
    </dgm:pt>
    <dgm:pt modelId="{799216EB-D8DF-4852-B8E9-662C89A8D10D}" type="pres">
      <dgm:prSet presAssocID="{063E4601-3950-4650-B2C3-1832646E216F}" presName="Name37" presStyleLbl="parChTrans1D3" presStyleIdx="4" presStyleCnt="11"/>
      <dgm:spPr/>
      <dgm:t>
        <a:bodyPr/>
        <a:lstStyle/>
        <a:p>
          <a:endParaRPr lang="zh-TW" altLang="en-US"/>
        </a:p>
      </dgm:t>
    </dgm:pt>
    <dgm:pt modelId="{122AD7FB-11D5-420F-9BDD-443D538922DF}" type="pres">
      <dgm:prSet presAssocID="{A4AA86B7-81B3-4D7B-AFDE-DDECDD54DFF6}" presName="hierRoot2" presStyleCnt="0">
        <dgm:presLayoutVars>
          <dgm:hierBranch val="init"/>
        </dgm:presLayoutVars>
      </dgm:prSet>
      <dgm:spPr/>
    </dgm:pt>
    <dgm:pt modelId="{147B63C6-900A-481E-8D20-D87261531B77}" type="pres">
      <dgm:prSet presAssocID="{A4AA86B7-81B3-4D7B-AFDE-DDECDD54DFF6}" presName="rootComposite" presStyleCnt="0"/>
      <dgm:spPr/>
    </dgm:pt>
    <dgm:pt modelId="{3A79CF1A-599D-4A90-AC28-8588CE259E0D}" type="pres">
      <dgm:prSet presAssocID="{A4AA86B7-81B3-4D7B-AFDE-DDECDD54DFF6}" presName="rootText" presStyleLbl="node3" presStyleIdx="4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90B33B7-50A0-40DD-A5D3-2866B65F2410}" type="pres">
      <dgm:prSet presAssocID="{A4AA86B7-81B3-4D7B-AFDE-DDECDD54DFF6}" presName="rootConnector" presStyleLbl="node3" presStyleIdx="4" presStyleCnt="11"/>
      <dgm:spPr/>
      <dgm:t>
        <a:bodyPr/>
        <a:lstStyle/>
        <a:p>
          <a:endParaRPr lang="zh-TW" altLang="en-US"/>
        </a:p>
      </dgm:t>
    </dgm:pt>
    <dgm:pt modelId="{14FC7215-C108-4C40-B516-08FB4F168EAB}" type="pres">
      <dgm:prSet presAssocID="{A4AA86B7-81B3-4D7B-AFDE-DDECDD54DFF6}" presName="hierChild4" presStyleCnt="0"/>
      <dgm:spPr/>
    </dgm:pt>
    <dgm:pt modelId="{E71A5DF7-98E3-4DEB-8887-51F1761D577B}" type="pres">
      <dgm:prSet presAssocID="{29A396BF-A75C-4D6F-8043-9C238C96F441}" presName="Name37" presStyleLbl="parChTrans1D4" presStyleIdx="11" presStyleCnt="16"/>
      <dgm:spPr/>
      <dgm:t>
        <a:bodyPr/>
        <a:lstStyle/>
        <a:p>
          <a:endParaRPr lang="zh-TW" altLang="en-US"/>
        </a:p>
      </dgm:t>
    </dgm:pt>
    <dgm:pt modelId="{AEFC2234-A89E-451B-9060-AD47251836B5}" type="pres">
      <dgm:prSet presAssocID="{83700603-3180-4EF2-9474-C44404062586}" presName="hierRoot2" presStyleCnt="0">
        <dgm:presLayoutVars>
          <dgm:hierBranch val="init"/>
        </dgm:presLayoutVars>
      </dgm:prSet>
      <dgm:spPr/>
    </dgm:pt>
    <dgm:pt modelId="{DFA5A6BA-8682-452C-A268-31FEF2FFD813}" type="pres">
      <dgm:prSet presAssocID="{83700603-3180-4EF2-9474-C44404062586}" presName="rootComposite" presStyleCnt="0"/>
      <dgm:spPr/>
    </dgm:pt>
    <dgm:pt modelId="{95C4A627-EBE6-48C9-B6BB-FAE567803388}" type="pres">
      <dgm:prSet presAssocID="{83700603-3180-4EF2-9474-C44404062586}" presName="rootText" presStyleLbl="node4" presStyleIdx="11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3B32601-4620-45DD-A457-7A58AB03BEBA}" type="pres">
      <dgm:prSet presAssocID="{83700603-3180-4EF2-9474-C44404062586}" presName="rootConnector" presStyleLbl="node4" presStyleIdx="11" presStyleCnt="16"/>
      <dgm:spPr/>
      <dgm:t>
        <a:bodyPr/>
        <a:lstStyle/>
        <a:p>
          <a:endParaRPr lang="zh-TW" altLang="en-US"/>
        </a:p>
      </dgm:t>
    </dgm:pt>
    <dgm:pt modelId="{FBA9A64F-B28A-4353-85AB-666B9515304A}" type="pres">
      <dgm:prSet presAssocID="{83700603-3180-4EF2-9474-C44404062586}" presName="hierChild4" presStyleCnt="0"/>
      <dgm:spPr/>
    </dgm:pt>
    <dgm:pt modelId="{1F17798F-DC75-4778-B603-C819334ED98D}" type="pres">
      <dgm:prSet presAssocID="{26051A0E-A30E-405E-9347-BAD03829D99B}" presName="Name37" presStyleLbl="parChTrans1D4" presStyleIdx="12" presStyleCnt="16"/>
      <dgm:spPr/>
      <dgm:t>
        <a:bodyPr/>
        <a:lstStyle/>
        <a:p>
          <a:endParaRPr lang="zh-TW" altLang="en-US"/>
        </a:p>
      </dgm:t>
    </dgm:pt>
    <dgm:pt modelId="{420B90CA-7ACA-44AA-9BC7-9DDB3409E38B}" type="pres">
      <dgm:prSet presAssocID="{809FF516-18AF-4B92-9CD6-F47A792D7B6D}" presName="hierRoot2" presStyleCnt="0">
        <dgm:presLayoutVars>
          <dgm:hierBranch val="init"/>
        </dgm:presLayoutVars>
      </dgm:prSet>
      <dgm:spPr/>
    </dgm:pt>
    <dgm:pt modelId="{3C39CBFC-2A5F-4179-9BA0-C0D24AFFCA13}" type="pres">
      <dgm:prSet presAssocID="{809FF516-18AF-4B92-9CD6-F47A792D7B6D}" presName="rootComposite" presStyleCnt="0"/>
      <dgm:spPr/>
    </dgm:pt>
    <dgm:pt modelId="{72B199BF-6727-47CE-B8CB-3FF17D19F697}" type="pres">
      <dgm:prSet presAssocID="{809FF516-18AF-4B92-9CD6-F47A792D7B6D}" presName="rootText" presStyleLbl="node4" presStyleIdx="12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D9B59B6-611F-41AA-B75E-AB4E4D030B8D}" type="pres">
      <dgm:prSet presAssocID="{809FF516-18AF-4B92-9CD6-F47A792D7B6D}" presName="rootConnector" presStyleLbl="node4" presStyleIdx="12" presStyleCnt="16"/>
      <dgm:spPr/>
      <dgm:t>
        <a:bodyPr/>
        <a:lstStyle/>
        <a:p>
          <a:endParaRPr lang="zh-TW" altLang="en-US"/>
        </a:p>
      </dgm:t>
    </dgm:pt>
    <dgm:pt modelId="{CD48169F-EFD2-4530-BD31-AB59CD4BB92B}" type="pres">
      <dgm:prSet presAssocID="{809FF516-18AF-4B92-9CD6-F47A792D7B6D}" presName="hierChild4" presStyleCnt="0"/>
      <dgm:spPr/>
    </dgm:pt>
    <dgm:pt modelId="{631A14B9-F36F-459A-B7FD-4AC1D9239868}" type="pres">
      <dgm:prSet presAssocID="{87A79B9B-1B22-4285-A93B-B1FEC65E4013}" presName="Name37" presStyleLbl="parChTrans1D4" presStyleIdx="13" presStyleCnt="16"/>
      <dgm:spPr/>
      <dgm:t>
        <a:bodyPr/>
        <a:lstStyle/>
        <a:p>
          <a:endParaRPr lang="zh-TW" altLang="en-US"/>
        </a:p>
      </dgm:t>
    </dgm:pt>
    <dgm:pt modelId="{4C2015A4-890E-4354-86B5-D1177E3C94D1}" type="pres">
      <dgm:prSet presAssocID="{2A9A42FA-3547-494B-A7D2-208386F8A2A7}" presName="hierRoot2" presStyleCnt="0">
        <dgm:presLayoutVars>
          <dgm:hierBranch val="init"/>
        </dgm:presLayoutVars>
      </dgm:prSet>
      <dgm:spPr/>
    </dgm:pt>
    <dgm:pt modelId="{ADA2A355-01A9-47BE-8AAA-01738C486F27}" type="pres">
      <dgm:prSet presAssocID="{2A9A42FA-3547-494B-A7D2-208386F8A2A7}" presName="rootComposite" presStyleCnt="0"/>
      <dgm:spPr/>
    </dgm:pt>
    <dgm:pt modelId="{2AF01E16-1FD2-43E2-93C7-E1A8C6AF92A6}" type="pres">
      <dgm:prSet presAssocID="{2A9A42FA-3547-494B-A7D2-208386F8A2A7}" presName="rootText" presStyleLbl="node4" presStyleIdx="13" presStyleCnt="16" custScaleY="133583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D060E3B-9A5A-49B3-8D5F-371231519FB4}" type="pres">
      <dgm:prSet presAssocID="{2A9A42FA-3547-494B-A7D2-208386F8A2A7}" presName="rootConnector" presStyleLbl="node4" presStyleIdx="13" presStyleCnt="16"/>
      <dgm:spPr/>
      <dgm:t>
        <a:bodyPr/>
        <a:lstStyle/>
        <a:p>
          <a:endParaRPr lang="zh-TW" altLang="en-US"/>
        </a:p>
      </dgm:t>
    </dgm:pt>
    <dgm:pt modelId="{A26802EA-6A3F-44F9-B36A-2E1A13F306DE}" type="pres">
      <dgm:prSet presAssocID="{2A9A42FA-3547-494B-A7D2-208386F8A2A7}" presName="hierChild4" presStyleCnt="0"/>
      <dgm:spPr/>
    </dgm:pt>
    <dgm:pt modelId="{026BA97C-7CB3-472C-9A2F-4BCC4252DC67}" type="pres">
      <dgm:prSet presAssocID="{2A9A42FA-3547-494B-A7D2-208386F8A2A7}" presName="hierChild5" presStyleCnt="0"/>
      <dgm:spPr/>
    </dgm:pt>
    <dgm:pt modelId="{004C913E-9DDE-4976-9465-1C9D3C53B5E1}" type="pres">
      <dgm:prSet presAssocID="{1A47FAB1-91E7-4DD5-A271-D2F503586EC2}" presName="Name37" presStyleLbl="parChTrans1D4" presStyleIdx="14" presStyleCnt="16"/>
      <dgm:spPr/>
      <dgm:t>
        <a:bodyPr/>
        <a:lstStyle/>
        <a:p>
          <a:endParaRPr lang="zh-TW" altLang="en-US"/>
        </a:p>
      </dgm:t>
    </dgm:pt>
    <dgm:pt modelId="{84BB02DA-BC6B-489E-8AE5-8A94DFDB3CAC}" type="pres">
      <dgm:prSet presAssocID="{0EFA3D24-9F64-4FBA-9244-A9CF4178C2C3}" presName="hierRoot2" presStyleCnt="0">
        <dgm:presLayoutVars>
          <dgm:hierBranch val="init"/>
        </dgm:presLayoutVars>
      </dgm:prSet>
      <dgm:spPr/>
    </dgm:pt>
    <dgm:pt modelId="{0E5EF69C-BCCE-400B-9540-5E7F2D9EC315}" type="pres">
      <dgm:prSet presAssocID="{0EFA3D24-9F64-4FBA-9244-A9CF4178C2C3}" presName="rootComposite" presStyleCnt="0"/>
      <dgm:spPr/>
    </dgm:pt>
    <dgm:pt modelId="{FE7E2911-C151-42C5-8800-EDBF2E8B2C3A}" type="pres">
      <dgm:prSet presAssocID="{0EFA3D24-9F64-4FBA-9244-A9CF4178C2C3}" presName="rootText" presStyleLbl="node4" presStyleIdx="14" presStyleCnt="16" custScaleY="16835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76E2579-8F4B-4BFE-A535-F72FDA5F965A}" type="pres">
      <dgm:prSet presAssocID="{0EFA3D24-9F64-4FBA-9244-A9CF4178C2C3}" presName="rootConnector" presStyleLbl="node4" presStyleIdx="14" presStyleCnt="16"/>
      <dgm:spPr/>
      <dgm:t>
        <a:bodyPr/>
        <a:lstStyle/>
        <a:p>
          <a:endParaRPr lang="zh-TW" altLang="en-US"/>
        </a:p>
      </dgm:t>
    </dgm:pt>
    <dgm:pt modelId="{FD3EF91F-654A-43D0-A2DA-1C825FBF4209}" type="pres">
      <dgm:prSet presAssocID="{0EFA3D24-9F64-4FBA-9244-A9CF4178C2C3}" presName="hierChild4" presStyleCnt="0"/>
      <dgm:spPr/>
    </dgm:pt>
    <dgm:pt modelId="{36FC32B4-A001-4405-B293-673680F53995}" type="pres">
      <dgm:prSet presAssocID="{0EFA3D24-9F64-4FBA-9244-A9CF4178C2C3}" presName="hierChild5" presStyleCnt="0"/>
      <dgm:spPr/>
    </dgm:pt>
    <dgm:pt modelId="{C204C665-836F-4825-8A2A-5B7261A3B550}" type="pres">
      <dgm:prSet presAssocID="{809FF516-18AF-4B92-9CD6-F47A792D7B6D}" presName="hierChild5" presStyleCnt="0"/>
      <dgm:spPr/>
    </dgm:pt>
    <dgm:pt modelId="{A1EF6A94-2AE9-4434-9FD5-41345ABB85FC}" type="pres">
      <dgm:prSet presAssocID="{83700603-3180-4EF2-9474-C44404062586}" presName="hierChild5" presStyleCnt="0"/>
      <dgm:spPr/>
    </dgm:pt>
    <dgm:pt modelId="{CE5740B8-EF38-4BD2-9150-6C805359C705}" type="pres">
      <dgm:prSet presAssocID="{A4AA86B7-81B3-4D7B-AFDE-DDECDD54DFF6}" presName="hierChild5" presStyleCnt="0"/>
      <dgm:spPr/>
    </dgm:pt>
    <dgm:pt modelId="{9DEDCE3C-833C-4DB6-9CED-FA7C7340E21C}" type="pres">
      <dgm:prSet presAssocID="{EF08BA4F-A385-41C8-BC50-99B2DF8A7B58}" presName="Name37" presStyleLbl="parChTrans1D3" presStyleIdx="5" presStyleCnt="11"/>
      <dgm:spPr/>
      <dgm:t>
        <a:bodyPr/>
        <a:lstStyle/>
        <a:p>
          <a:endParaRPr lang="zh-TW" altLang="en-US"/>
        </a:p>
      </dgm:t>
    </dgm:pt>
    <dgm:pt modelId="{0DC3D18E-583A-4D04-BB2D-178D1885C571}" type="pres">
      <dgm:prSet presAssocID="{C5A68AEF-87BA-45D9-AC36-1D99AF24C9EF}" presName="hierRoot2" presStyleCnt="0">
        <dgm:presLayoutVars>
          <dgm:hierBranch val="init"/>
        </dgm:presLayoutVars>
      </dgm:prSet>
      <dgm:spPr/>
    </dgm:pt>
    <dgm:pt modelId="{73461E45-6EF2-440B-AD59-D16545A2086F}" type="pres">
      <dgm:prSet presAssocID="{C5A68AEF-87BA-45D9-AC36-1D99AF24C9EF}" presName="rootComposite" presStyleCnt="0"/>
      <dgm:spPr/>
    </dgm:pt>
    <dgm:pt modelId="{AF178394-2935-4B97-9353-C79A82F79C88}" type="pres">
      <dgm:prSet presAssocID="{C5A68AEF-87BA-45D9-AC36-1D99AF24C9EF}" presName="rootText" presStyleLbl="node3" presStyleIdx="5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B5124CA-41F2-4E52-9DAA-1B8F30AB1166}" type="pres">
      <dgm:prSet presAssocID="{C5A68AEF-87BA-45D9-AC36-1D99AF24C9EF}" presName="rootConnector" presStyleLbl="node3" presStyleIdx="5" presStyleCnt="11"/>
      <dgm:spPr/>
      <dgm:t>
        <a:bodyPr/>
        <a:lstStyle/>
        <a:p>
          <a:endParaRPr lang="zh-TW" altLang="en-US"/>
        </a:p>
      </dgm:t>
    </dgm:pt>
    <dgm:pt modelId="{6A78757A-55A5-4A60-8D19-1F0DFAFC02D5}" type="pres">
      <dgm:prSet presAssocID="{C5A68AEF-87BA-45D9-AC36-1D99AF24C9EF}" presName="hierChild4" presStyleCnt="0"/>
      <dgm:spPr/>
    </dgm:pt>
    <dgm:pt modelId="{BDCD184A-D16C-4E43-8B19-612DFA4299A5}" type="pres">
      <dgm:prSet presAssocID="{15DBB226-08C1-44D6-80AF-0380B44F30AB}" presName="Name37" presStyleLbl="parChTrans1D4" presStyleIdx="15" presStyleCnt="16"/>
      <dgm:spPr/>
      <dgm:t>
        <a:bodyPr/>
        <a:lstStyle/>
        <a:p>
          <a:endParaRPr lang="zh-TW" altLang="en-US"/>
        </a:p>
      </dgm:t>
    </dgm:pt>
    <dgm:pt modelId="{D907BB39-D42B-46A0-9591-738529CB1512}" type="pres">
      <dgm:prSet presAssocID="{DF9CAA2B-E85A-49CE-817B-360ED9974099}" presName="hierRoot2" presStyleCnt="0">
        <dgm:presLayoutVars>
          <dgm:hierBranch val="init"/>
        </dgm:presLayoutVars>
      </dgm:prSet>
      <dgm:spPr/>
    </dgm:pt>
    <dgm:pt modelId="{E89D96BC-8111-4D15-94EC-ACC0E6B2095D}" type="pres">
      <dgm:prSet presAssocID="{DF9CAA2B-E85A-49CE-817B-360ED9974099}" presName="rootComposite" presStyleCnt="0"/>
      <dgm:spPr/>
    </dgm:pt>
    <dgm:pt modelId="{19D1F5D5-5B8F-4C23-9622-E49F46764D6F}" type="pres">
      <dgm:prSet presAssocID="{DF9CAA2B-E85A-49CE-817B-360ED9974099}" presName="rootText" presStyleLbl="node4" presStyleIdx="15" presStyleCnt="1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B7475F7-9240-4C95-B4AF-1D15BE8DBE4E}" type="pres">
      <dgm:prSet presAssocID="{DF9CAA2B-E85A-49CE-817B-360ED9974099}" presName="rootConnector" presStyleLbl="node4" presStyleIdx="15" presStyleCnt="16"/>
      <dgm:spPr/>
      <dgm:t>
        <a:bodyPr/>
        <a:lstStyle/>
        <a:p>
          <a:endParaRPr lang="zh-TW" altLang="en-US"/>
        </a:p>
      </dgm:t>
    </dgm:pt>
    <dgm:pt modelId="{2A957A78-BF2A-43E0-9AA1-EE359272BDB6}" type="pres">
      <dgm:prSet presAssocID="{DF9CAA2B-E85A-49CE-817B-360ED9974099}" presName="hierChild4" presStyleCnt="0"/>
      <dgm:spPr/>
    </dgm:pt>
    <dgm:pt modelId="{37C7F419-7788-4D8C-B550-08EEF4ACEFD5}" type="pres">
      <dgm:prSet presAssocID="{DF9CAA2B-E85A-49CE-817B-360ED9974099}" presName="hierChild5" presStyleCnt="0"/>
      <dgm:spPr/>
    </dgm:pt>
    <dgm:pt modelId="{36272672-F06A-4E8C-A455-1D3B86BCB71D}" type="pres">
      <dgm:prSet presAssocID="{C5A68AEF-87BA-45D9-AC36-1D99AF24C9EF}" presName="hierChild5" presStyleCnt="0"/>
      <dgm:spPr/>
    </dgm:pt>
    <dgm:pt modelId="{A7976993-C2DB-451B-9DA6-F55D00BDDBEA}" type="pres">
      <dgm:prSet presAssocID="{A56C0D25-41B3-445F-8F60-684E576FBAC1}" presName="hierChild5" presStyleCnt="0"/>
      <dgm:spPr/>
    </dgm:pt>
    <dgm:pt modelId="{47D501C9-0547-42E2-96D9-DDA0D2008751}" type="pres">
      <dgm:prSet presAssocID="{05355967-40F1-4618-984A-56DB2B21B13A}" presName="Name37" presStyleLbl="parChTrans1D2" presStyleIdx="2" presStyleCnt="4"/>
      <dgm:spPr/>
      <dgm:t>
        <a:bodyPr/>
        <a:lstStyle/>
        <a:p>
          <a:endParaRPr lang="zh-TW" altLang="en-US"/>
        </a:p>
      </dgm:t>
    </dgm:pt>
    <dgm:pt modelId="{176A0582-3EAA-41C5-A8DC-5F0E20C75A58}" type="pres">
      <dgm:prSet presAssocID="{BAA890C8-B018-4313-B7AA-EF49AA9D4F92}" presName="hierRoot2" presStyleCnt="0">
        <dgm:presLayoutVars>
          <dgm:hierBranch val="init"/>
        </dgm:presLayoutVars>
      </dgm:prSet>
      <dgm:spPr/>
    </dgm:pt>
    <dgm:pt modelId="{D405DA0B-7C03-48AF-856E-44CF974E6B46}" type="pres">
      <dgm:prSet presAssocID="{BAA890C8-B018-4313-B7AA-EF49AA9D4F92}" presName="rootComposite" presStyleCnt="0"/>
      <dgm:spPr/>
    </dgm:pt>
    <dgm:pt modelId="{560DCD98-3CB8-4ECB-A51A-1EEAE299DAC7}" type="pres">
      <dgm:prSet presAssocID="{BAA890C8-B018-4313-B7AA-EF49AA9D4F9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27E626B-CC43-44E3-8ED6-AE3B73D955DD}" type="pres">
      <dgm:prSet presAssocID="{BAA890C8-B018-4313-B7AA-EF49AA9D4F92}" presName="rootConnector" presStyleLbl="node2" presStyleIdx="2" presStyleCnt="4"/>
      <dgm:spPr/>
      <dgm:t>
        <a:bodyPr/>
        <a:lstStyle/>
        <a:p>
          <a:endParaRPr lang="zh-TW" altLang="en-US"/>
        </a:p>
      </dgm:t>
    </dgm:pt>
    <dgm:pt modelId="{3E592616-D004-4BEA-996A-9124F5EC1CE8}" type="pres">
      <dgm:prSet presAssocID="{BAA890C8-B018-4313-B7AA-EF49AA9D4F92}" presName="hierChild4" presStyleCnt="0"/>
      <dgm:spPr/>
    </dgm:pt>
    <dgm:pt modelId="{63151D45-706A-464F-B07B-F5F25D2CC650}" type="pres">
      <dgm:prSet presAssocID="{05DF2FA8-EE0F-4C05-928C-8E091F811F90}" presName="Name37" presStyleLbl="parChTrans1D3" presStyleIdx="6" presStyleCnt="11"/>
      <dgm:spPr/>
      <dgm:t>
        <a:bodyPr/>
        <a:lstStyle/>
        <a:p>
          <a:endParaRPr lang="zh-TW" altLang="en-US"/>
        </a:p>
      </dgm:t>
    </dgm:pt>
    <dgm:pt modelId="{89652B86-14D0-4051-A3CC-6B5B29BFCDCF}" type="pres">
      <dgm:prSet presAssocID="{1DBE7EF4-9880-43D4-9477-56496C607648}" presName="hierRoot2" presStyleCnt="0">
        <dgm:presLayoutVars>
          <dgm:hierBranch val="init"/>
        </dgm:presLayoutVars>
      </dgm:prSet>
      <dgm:spPr/>
    </dgm:pt>
    <dgm:pt modelId="{108737F5-CF37-4C1F-980C-AD86BFFF8DD5}" type="pres">
      <dgm:prSet presAssocID="{1DBE7EF4-9880-43D4-9477-56496C607648}" presName="rootComposite" presStyleCnt="0"/>
      <dgm:spPr/>
    </dgm:pt>
    <dgm:pt modelId="{5633F4F8-6A01-4597-91AC-8CAF54E87699}" type="pres">
      <dgm:prSet presAssocID="{1DBE7EF4-9880-43D4-9477-56496C607648}" presName="rootText" presStyleLbl="node3" presStyleIdx="6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78F6E94-2532-46FE-8E5D-71ECEF74F30D}" type="pres">
      <dgm:prSet presAssocID="{1DBE7EF4-9880-43D4-9477-56496C607648}" presName="rootConnector" presStyleLbl="node3" presStyleIdx="6" presStyleCnt="11"/>
      <dgm:spPr/>
      <dgm:t>
        <a:bodyPr/>
        <a:lstStyle/>
        <a:p>
          <a:endParaRPr lang="zh-TW" altLang="en-US"/>
        </a:p>
      </dgm:t>
    </dgm:pt>
    <dgm:pt modelId="{FA1E4A8E-DE27-43E9-BF90-3CFD7794DC5A}" type="pres">
      <dgm:prSet presAssocID="{1DBE7EF4-9880-43D4-9477-56496C607648}" presName="hierChild4" presStyleCnt="0"/>
      <dgm:spPr/>
    </dgm:pt>
    <dgm:pt modelId="{277580A1-5D21-4D85-99A4-82C588060002}" type="pres">
      <dgm:prSet presAssocID="{1DBE7EF4-9880-43D4-9477-56496C607648}" presName="hierChild5" presStyleCnt="0"/>
      <dgm:spPr/>
    </dgm:pt>
    <dgm:pt modelId="{DF9061BF-37A9-49F8-A86E-6991A57BB7DF}" type="pres">
      <dgm:prSet presAssocID="{1C38832E-5DBE-4362-8726-1176CE815DA1}" presName="Name37" presStyleLbl="parChTrans1D3" presStyleIdx="7" presStyleCnt="11"/>
      <dgm:spPr/>
      <dgm:t>
        <a:bodyPr/>
        <a:lstStyle/>
        <a:p>
          <a:endParaRPr lang="zh-TW" altLang="en-US"/>
        </a:p>
      </dgm:t>
    </dgm:pt>
    <dgm:pt modelId="{C9377E43-17A8-4EB8-96E2-571CD61D8032}" type="pres">
      <dgm:prSet presAssocID="{40741472-FF3A-495A-9D6C-3C9BBCF8A27F}" presName="hierRoot2" presStyleCnt="0">
        <dgm:presLayoutVars>
          <dgm:hierBranch val="init"/>
        </dgm:presLayoutVars>
      </dgm:prSet>
      <dgm:spPr/>
    </dgm:pt>
    <dgm:pt modelId="{B586BBA7-F0FC-4A6B-9E12-03F62B9BF472}" type="pres">
      <dgm:prSet presAssocID="{40741472-FF3A-495A-9D6C-3C9BBCF8A27F}" presName="rootComposite" presStyleCnt="0"/>
      <dgm:spPr/>
    </dgm:pt>
    <dgm:pt modelId="{CDB9A077-CE7F-4647-AF9F-760E4D637E31}" type="pres">
      <dgm:prSet presAssocID="{40741472-FF3A-495A-9D6C-3C9BBCF8A27F}" presName="rootText" presStyleLbl="node3" presStyleIdx="7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9915853-B66E-447E-8513-E8E42E0B50F9}" type="pres">
      <dgm:prSet presAssocID="{40741472-FF3A-495A-9D6C-3C9BBCF8A27F}" presName="rootConnector" presStyleLbl="node3" presStyleIdx="7" presStyleCnt="11"/>
      <dgm:spPr/>
      <dgm:t>
        <a:bodyPr/>
        <a:lstStyle/>
        <a:p>
          <a:endParaRPr lang="zh-TW" altLang="en-US"/>
        </a:p>
      </dgm:t>
    </dgm:pt>
    <dgm:pt modelId="{EC949EA9-F438-4E28-AB00-D74786E06217}" type="pres">
      <dgm:prSet presAssocID="{40741472-FF3A-495A-9D6C-3C9BBCF8A27F}" presName="hierChild4" presStyleCnt="0"/>
      <dgm:spPr/>
    </dgm:pt>
    <dgm:pt modelId="{9AEC2B68-EEB0-4613-A402-AA6886112275}" type="pres">
      <dgm:prSet presAssocID="{40741472-FF3A-495A-9D6C-3C9BBCF8A27F}" presName="hierChild5" presStyleCnt="0"/>
      <dgm:spPr/>
    </dgm:pt>
    <dgm:pt modelId="{DC7B6C3C-F088-45F8-B28E-AAE432D1E5A2}" type="pres">
      <dgm:prSet presAssocID="{BAA890C8-B018-4313-B7AA-EF49AA9D4F92}" presName="hierChild5" presStyleCnt="0"/>
      <dgm:spPr/>
    </dgm:pt>
    <dgm:pt modelId="{B955DE7F-198E-4E89-8909-F69D5C3FA2D3}" type="pres">
      <dgm:prSet presAssocID="{861E43E0-DFD5-4917-ACB6-D93084D52636}" presName="Name37" presStyleLbl="parChTrans1D2" presStyleIdx="3" presStyleCnt="4"/>
      <dgm:spPr/>
      <dgm:t>
        <a:bodyPr/>
        <a:lstStyle/>
        <a:p>
          <a:endParaRPr lang="zh-TW" altLang="en-US"/>
        </a:p>
      </dgm:t>
    </dgm:pt>
    <dgm:pt modelId="{4625CF0B-7F22-4FA5-8BA8-BF6C59E0728D}" type="pres">
      <dgm:prSet presAssocID="{57D1C414-A41A-4D89-9E83-A0E309A9EDB4}" presName="hierRoot2" presStyleCnt="0">
        <dgm:presLayoutVars>
          <dgm:hierBranch val="init"/>
        </dgm:presLayoutVars>
      </dgm:prSet>
      <dgm:spPr/>
    </dgm:pt>
    <dgm:pt modelId="{E28D1A5C-DF5A-40EC-B894-212151D72055}" type="pres">
      <dgm:prSet presAssocID="{57D1C414-A41A-4D89-9E83-A0E309A9EDB4}" presName="rootComposite" presStyleCnt="0"/>
      <dgm:spPr/>
    </dgm:pt>
    <dgm:pt modelId="{2F08B646-6193-467D-811D-BB78AE003072}" type="pres">
      <dgm:prSet presAssocID="{57D1C414-A41A-4D89-9E83-A0E309A9EDB4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F16BD07-5157-4D1B-89D4-C044353F9EFE}" type="pres">
      <dgm:prSet presAssocID="{57D1C414-A41A-4D89-9E83-A0E309A9EDB4}" presName="rootConnector" presStyleLbl="node2" presStyleIdx="3" presStyleCnt="4"/>
      <dgm:spPr/>
      <dgm:t>
        <a:bodyPr/>
        <a:lstStyle/>
        <a:p>
          <a:endParaRPr lang="zh-TW" altLang="en-US"/>
        </a:p>
      </dgm:t>
    </dgm:pt>
    <dgm:pt modelId="{06E11483-9428-4E6B-B243-9CCEF25A1EE4}" type="pres">
      <dgm:prSet presAssocID="{57D1C414-A41A-4D89-9E83-A0E309A9EDB4}" presName="hierChild4" presStyleCnt="0"/>
      <dgm:spPr/>
    </dgm:pt>
    <dgm:pt modelId="{4F1F7CC5-7E1A-4DEB-9B0D-BA6B17E8E4AD}" type="pres">
      <dgm:prSet presAssocID="{F7E662A2-598F-4F98-A923-9FF6A209D60B}" presName="Name37" presStyleLbl="parChTrans1D3" presStyleIdx="8" presStyleCnt="11"/>
      <dgm:spPr/>
      <dgm:t>
        <a:bodyPr/>
        <a:lstStyle/>
        <a:p>
          <a:endParaRPr lang="zh-TW" altLang="en-US"/>
        </a:p>
      </dgm:t>
    </dgm:pt>
    <dgm:pt modelId="{80E8480F-6B65-40EF-8801-50F8EC3156E0}" type="pres">
      <dgm:prSet presAssocID="{3EA8BDB2-4CB3-4E01-AF13-98F2A95C54E5}" presName="hierRoot2" presStyleCnt="0">
        <dgm:presLayoutVars>
          <dgm:hierBranch val="init"/>
        </dgm:presLayoutVars>
      </dgm:prSet>
      <dgm:spPr/>
    </dgm:pt>
    <dgm:pt modelId="{536B0C8F-909C-49D8-9892-7064CC77B62C}" type="pres">
      <dgm:prSet presAssocID="{3EA8BDB2-4CB3-4E01-AF13-98F2A95C54E5}" presName="rootComposite" presStyleCnt="0"/>
      <dgm:spPr/>
    </dgm:pt>
    <dgm:pt modelId="{68CACFEA-78A7-4516-9D1C-480296DD2F52}" type="pres">
      <dgm:prSet presAssocID="{3EA8BDB2-4CB3-4E01-AF13-98F2A95C54E5}" presName="rootText" presStyleLbl="node3" presStyleIdx="8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25019D7-07DA-4E7D-B4D9-FF280C9841FD}" type="pres">
      <dgm:prSet presAssocID="{3EA8BDB2-4CB3-4E01-AF13-98F2A95C54E5}" presName="rootConnector" presStyleLbl="node3" presStyleIdx="8" presStyleCnt="11"/>
      <dgm:spPr/>
      <dgm:t>
        <a:bodyPr/>
        <a:lstStyle/>
        <a:p>
          <a:endParaRPr lang="zh-TW" altLang="en-US"/>
        </a:p>
      </dgm:t>
    </dgm:pt>
    <dgm:pt modelId="{B8227ABC-853F-4B8A-AAA0-7757E62D5BAB}" type="pres">
      <dgm:prSet presAssocID="{3EA8BDB2-4CB3-4E01-AF13-98F2A95C54E5}" presName="hierChild4" presStyleCnt="0"/>
      <dgm:spPr/>
    </dgm:pt>
    <dgm:pt modelId="{CC97E7A4-8C2C-49AE-AC63-F0A3C018C6D2}" type="pres">
      <dgm:prSet presAssocID="{3EA8BDB2-4CB3-4E01-AF13-98F2A95C54E5}" presName="hierChild5" presStyleCnt="0"/>
      <dgm:spPr/>
    </dgm:pt>
    <dgm:pt modelId="{745D1759-829F-42FE-AF54-213CDB33D7FB}" type="pres">
      <dgm:prSet presAssocID="{6A566D25-9FBC-49E9-9D97-20BC56DB4953}" presName="Name37" presStyleLbl="parChTrans1D3" presStyleIdx="9" presStyleCnt="11"/>
      <dgm:spPr/>
      <dgm:t>
        <a:bodyPr/>
        <a:lstStyle/>
        <a:p>
          <a:endParaRPr lang="zh-TW" altLang="en-US"/>
        </a:p>
      </dgm:t>
    </dgm:pt>
    <dgm:pt modelId="{54C04973-E485-4AD4-A1D2-138E06ECFE65}" type="pres">
      <dgm:prSet presAssocID="{E267624D-4C10-4EF7-BFBB-63F6B27ED36F}" presName="hierRoot2" presStyleCnt="0">
        <dgm:presLayoutVars>
          <dgm:hierBranch val="init"/>
        </dgm:presLayoutVars>
      </dgm:prSet>
      <dgm:spPr/>
    </dgm:pt>
    <dgm:pt modelId="{68614A8F-D408-415A-9A85-9CBD7D8D3D34}" type="pres">
      <dgm:prSet presAssocID="{E267624D-4C10-4EF7-BFBB-63F6B27ED36F}" presName="rootComposite" presStyleCnt="0"/>
      <dgm:spPr/>
    </dgm:pt>
    <dgm:pt modelId="{79E7F1BF-D3FC-4711-ADD5-69D48E2C6441}" type="pres">
      <dgm:prSet presAssocID="{E267624D-4C10-4EF7-BFBB-63F6B27ED36F}" presName="rootText" presStyleLbl="node3" presStyleIdx="9" presStyleCnt="11" custScaleY="149564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6C41339-EE89-4396-830E-D5893100F8F6}" type="pres">
      <dgm:prSet presAssocID="{E267624D-4C10-4EF7-BFBB-63F6B27ED36F}" presName="rootConnector" presStyleLbl="node3" presStyleIdx="9" presStyleCnt="11"/>
      <dgm:spPr/>
      <dgm:t>
        <a:bodyPr/>
        <a:lstStyle/>
        <a:p>
          <a:endParaRPr lang="zh-TW" altLang="en-US"/>
        </a:p>
      </dgm:t>
    </dgm:pt>
    <dgm:pt modelId="{56F223B2-D5DF-48D2-B2D7-A43CC1AF29F8}" type="pres">
      <dgm:prSet presAssocID="{E267624D-4C10-4EF7-BFBB-63F6B27ED36F}" presName="hierChild4" presStyleCnt="0"/>
      <dgm:spPr/>
    </dgm:pt>
    <dgm:pt modelId="{AFAEE160-97D4-4478-811B-64FEAECC9036}" type="pres">
      <dgm:prSet presAssocID="{E267624D-4C10-4EF7-BFBB-63F6B27ED36F}" presName="hierChild5" presStyleCnt="0"/>
      <dgm:spPr/>
    </dgm:pt>
    <dgm:pt modelId="{540A881E-5CB1-46D1-925E-745965B5A032}" type="pres">
      <dgm:prSet presAssocID="{E009FDD4-3C72-4677-B7B2-AE11B402523B}" presName="Name37" presStyleLbl="parChTrans1D3" presStyleIdx="10" presStyleCnt="11"/>
      <dgm:spPr/>
      <dgm:t>
        <a:bodyPr/>
        <a:lstStyle/>
        <a:p>
          <a:endParaRPr lang="zh-TW" altLang="en-US"/>
        </a:p>
      </dgm:t>
    </dgm:pt>
    <dgm:pt modelId="{87F219CC-AE7B-43B0-B2AB-CD23DD6EAD12}" type="pres">
      <dgm:prSet presAssocID="{4FC1BB70-9F7F-4AAD-94B4-1A7E12948CD2}" presName="hierRoot2" presStyleCnt="0">
        <dgm:presLayoutVars>
          <dgm:hierBranch val="init"/>
        </dgm:presLayoutVars>
      </dgm:prSet>
      <dgm:spPr/>
    </dgm:pt>
    <dgm:pt modelId="{CDD0DBA7-8F6E-4F88-B61D-3FDD844FDD85}" type="pres">
      <dgm:prSet presAssocID="{4FC1BB70-9F7F-4AAD-94B4-1A7E12948CD2}" presName="rootComposite" presStyleCnt="0"/>
      <dgm:spPr/>
    </dgm:pt>
    <dgm:pt modelId="{0398DC02-BC5E-429C-A03B-45483E9CD5B2}" type="pres">
      <dgm:prSet presAssocID="{4FC1BB70-9F7F-4AAD-94B4-1A7E12948CD2}" presName="rootText" presStyleLbl="node3" presStyleIdx="10" presStyleCnt="11" custScaleY="1143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717BADA-D51F-4DCA-A215-7C8189179DD2}" type="pres">
      <dgm:prSet presAssocID="{4FC1BB70-9F7F-4AAD-94B4-1A7E12948CD2}" presName="rootConnector" presStyleLbl="node3" presStyleIdx="10" presStyleCnt="11"/>
      <dgm:spPr/>
      <dgm:t>
        <a:bodyPr/>
        <a:lstStyle/>
        <a:p>
          <a:endParaRPr lang="zh-TW" altLang="en-US"/>
        </a:p>
      </dgm:t>
    </dgm:pt>
    <dgm:pt modelId="{2A0A5FAA-53BD-402D-9CEC-48D5491AB944}" type="pres">
      <dgm:prSet presAssocID="{4FC1BB70-9F7F-4AAD-94B4-1A7E12948CD2}" presName="hierChild4" presStyleCnt="0"/>
      <dgm:spPr/>
    </dgm:pt>
    <dgm:pt modelId="{AFDB9200-A50D-434B-8323-72F7DEC355C4}" type="pres">
      <dgm:prSet presAssocID="{4FC1BB70-9F7F-4AAD-94B4-1A7E12948CD2}" presName="hierChild5" presStyleCnt="0"/>
      <dgm:spPr/>
    </dgm:pt>
    <dgm:pt modelId="{98896E96-49C2-483B-B00A-9DAAF7ABAACC}" type="pres">
      <dgm:prSet presAssocID="{57D1C414-A41A-4D89-9E83-A0E309A9EDB4}" presName="hierChild5" presStyleCnt="0"/>
      <dgm:spPr/>
    </dgm:pt>
    <dgm:pt modelId="{0943A48A-7EDB-458B-A404-2D2643F5E91C}" type="pres">
      <dgm:prSet presAssocID="{E07A7607-7F67-4617-9584-EC677308297E}" presName="hierChild3" presStyleCnt="0"/>
      <dgm:spPr/>
    </dgm:pt>
  </dgm:ptLst>
  <dgm:cxnLst>
    <dgm:cxn modelId="{3DD3719B-9F96-4B94-894C-E9C014466162}" type="presOf" srcId="{2C3C2542-399B-4141-BF58-EC4C05BD9666}" destId="{8AC62050-F17B-4DB5-9596-281437B56B53}" srcOrd="0" destOrd="0" presId="urn:microsoft.com/office/officeart/2005/8/layout/orgChart1"/>
    <dgm:cxn modelId="{7FA735BF-E0E8-47B8-A8BF-AA87F732A379}" type="presOf" srcId="{1C345B97-455B-481D-A646-E9B138B809D6}" destId="{CB3BE833-DA59-4D5C-AC1F-BEC47A0A83BB}" srcOrd="1" destOrd="0" presId="urn:microsoft.com/office/officeart/2005/8/layout/orgChart1"/>
    <dgm:cxn modelId="{6B693972-1623-4B4F-A9FC-E96BD9BDF010}" type="presOf" srcId="{83700603-3180-4EF2-9474-C44404062586}" destId="{C3B32601-4620-45DD-A457-7A58AB03BEBA}" srcOrd="1" destOrd="0" presId="urn:microsoft.com/office/officeart/2005/8/layout/orgChart1"/>
    <dgm:cxn modelId="{EE910348-1607-4FDE-835F-657C11D887A2}" type="presOf" srcId="{357EDDB6-C528-4800-B55C-DCE9C790B767}" destId="{50BA22DE-C2EB-4BF3-90ED-A7CFF597C034}" srcOrd="0" destOrd="0" presId="urn:microsoft.com/office/officeart/2005/8/layout/orgChart1"/>
    <dgm:cxn modelId="{1B321FD5-9B26-4772-A0CC-D77227635129}" type="presOf" srcId="{E7F5C0E1-9943-406D-9169-43978F0C711B}" destId="{ADAD75E3-E3E6-4FCA-8923-332A074E325F}" srcOrd="0" destOrd="0" presId="urn:microsoft.com/office/officeart/2005/8/layout/orgChart1"/>
    <dgm:cxn modelId="{C5500649-51B9-4911-8AD0-A36AD466B898}" type="presOf" srcId="{4F68F29F-9614-457F-9646-5C46E0DB8318}" destId="{D8717AC3-EECD-472C-A6A5-0D2A30F4A4EF}" srcOrd="0" destOrd="0" presId="urn:microsoft.com/office/officeart/2005/8/layout/orgChart1"/>
    <dgm:cxn modelId="{E420F06D-8725-486C-9D4B-1308FC4773D6}" type="presOf" srcId="{15DBB226-08C1-44D6-80AF-0380B44F30AB}" destId="{BDCD184A-D16C-4E43-8B19-612DFA4299A5}" srcOrd="0" destOrd="0" presId="urn:microsoft.com/office/officeart/2005/8/layout/orgChart1"/>
    <dgm:cxn modelId="{47D20DA0-95B3-4029-90E6-6EE2217059E4}" type="presOf" srcId="{7A4A28A8-483E-4727-AF8B-922AFB5F2A03}" destId="{5E53947A-0BE3-488C-AB85-7F84728CE570}" srcOrd="0" destOrd="0" presId="urn:microsoft.com/office/officeart/2005/8/layout/orgChart1"/>
    <dgm:cxn modelId="{B442BF52-415F-41E4-938B-291D02FD558B}" type="presOf" srcId="{A1050EC1-9817-4EA1-B34B-3BD3A3E0F831}" destId="{AF2565F5-2555-4A3F-97AD-353FC1FD4BF2}" srcOrd="0" destOrd="0" presId="urn:microsoft.com/office/officeart/2005/8/layout/orgChart1"/>
    <dgm:cxn modelId="{A174D0CC-29C1-4589-A588-45B66F58C548}" type="presOf" srcId="{622AF51E-5990-4A3E-B692-57F182ED6405}" destId="{31CC1DAC-FCD4-4402-BB1C-32AA83131893}" srcOrd="1" destOrd="0" presId="urn:microsoft.com/office/officeart/2005/8/layout/orgChart1"/>
    <dgm:cxn modelId="{BCCA1B65-D377-403F-A931-1DACF6B56A62}" srcId="{809FF516-18AF-4B92-9CD6-F47A792D7B6D}" destId="{2A9A42FA-3547-494B-A7D2-208386F8A2A7}" srcOrd="0" destOrd="0" parTransId="{87A79B9B-1B22-4285-A93B-B1FEC65E4013}" sibTransId="{A9FA1066-428E-42E6-968A-5B739A0C2B0C}"/>
    <dgm:cxn modelId="{330D426E-9CA9-4239-993C-1FAB621D4508}" type="presOf" srcId="{B22F193A-68FB-448C-91DD-2B7CF8042E2B}" destId="{72341BD8-049A-45E7-8CB7-F7A7356F70D9}" srcOrd="1" destOrd="0" presId="urn:microsoft.com/office/officeart/2005/8/layout/orgChart1"/>
    <dgm:cxn modelId="{4F5EB7E5-FB3B-4D23-89D1-21218EF241DE}" type="presOf" srcId="{3EC3FB1B-D728-4985-9C92-C289B05E6FBB}" destId="{9A277589-79BF-4345-A034-B83AED4F517F}" srcOrd="0" destOrd="0" presId="urn:microsoft.com/office/officeart/2005/8/layout/orgChart1"/>
    <dgm:cxn modelId="{0DEE666F-7CF8-4D5A-A39C-708A50B56856}" type="presOf" srcId="{484F6457-EEDB-47F2-938C-488CDC886A93}" destId="{93422E6C-0FDD-46D1-9606-BFFAF80F60B6}" srcOrd="0" destOrd="0" presId="urn:microsoft.com/office/officeart/2005/8/layout/orgChart1"/>
    <dgm:cxn modelId="{B4393490-8F2D-43DF-B1B4-867AD8E2A761}" type="presOf" srcId="{F10397A8-8273-44CC-B4B7-1131CF16674A}" destId="{9E7582D2-FF0B-45A4-AACC-F04DE0093BB3}" srcOrd="0" destOrd="0" presId="urn:microsoft.com/office/officeart/2005/8/layout/orgChart1"/>
    <dgm:cxn modelId="{B07FE5CC-3DA1-42ED-BC1D-36ED6E372656}" type="presOf" srcId="{E267624D-4C10-4EF7-BFBB-63F6B27ED36F}" destId="{56C41339-EE89-4396-830E-D5893100F8F6}" srcOrd="1" destOrd="0" presId="urn:microsoft.com/office/officeart/2005/8/layout/orgChart1"/>
    <dgm:cxn modelId="{9A1975C4-5880-4257-893F-2E9BF45CC6A6}" srcId="{BAA890C8-B018-4313-B7AA-EF49AA9D4F92}" destId="{1DBE7EF4-9880-43D4-9477-56496C607648}" srcOrd="0" destOrd="0" parTransId="{05DF2FA8-EE0F-4C05-928C-8E091F811F90}" sibTransId="{33220546-166C-429D-AB98-D392F3B0E701}"/>
    <dgm:cxn modelId="{7EB90C2F-8EF3-4C1F-918B-154721BEF483}" type="presOf" srcId="{76AB73C5-676E-471F-9E9F-3845E587D71C}" destId="{A5C61F73-01D5-4029-9F0F-A7CAE77B3900}" srcOrd="1" destOrd="0" presId="urn:microsoft.com/office/officeart/2005/8/layout/orgChart1"/>
    <dgm:cxn modelId="{A83678E9-0F68-4D22-8AF5-9B5B3ABE42D7}" type="presOf" srcId="{E0FE8CCB-0EBC-4070-81B2-D9D62509092E}" destId="{98F0A747-5FB9-4C14-BC32-7232459AD581}" srcOrd="0" destOrd="0" presId="urn:microsoft.com/office/officeart/2005/8/layout/orgChart1"/>
    <dgm:cxn modelId="{AC1D29EC-E57C-4E48-9DA7-ED332E83D045}" type="presOf" srcId="{0EFA3D24-9F64-4FBA-9244-A9CF4178C2C3}" destId="{876E2579-8F4B-4BFE-A535-F72FDA5F965A}" srcOrd="1" destOrd="0" presId="urn:microsoft.com/office/officeart/2005/8/layout/orgChart1"/>
    <dgm:cxn modelId="{41C1183A-77C1-4184-A04D-548C2B32EE59}" type="presOf" srcId="{CF5AD757-EB82-4F67-872D-E2C3386F4DBC}" destId="{49DB0055-9433-4633-BA81-0B46DBD6ED77}" srcOrd="0" destOrd="0" presId="urn:microsoft.com/office/officeart/2005/8/layout/orgChart1"/>
    <dgm:cxn modelId="{9582AF0A-AF4C-4C78-81F2-AE763BE75E8F}" type="presOf" srcId="{809FF516-18AF-4B92-9CD6-F47A792D7B6D}" destId="{CD9B59B6-611F-41AA-B75E-AB4E4D030B8D}" srcOrd="1" destOrd="0" presId="urn:microsoft.com/office/officeart/2005/8/layout/orgChart1"/>
    <dgm:cxn modelId="{34AA65CE-B49A-45B3-8719-3F4E3382BE6F}" type="presOf" srcId="{A56C0D25-41B3-445F-8F60-684E576FBAC1}" destId="{842EE6D3-DAB4-4489-93B6-302940A65F4A}" srcOrd="0" destOrd="0" presId="urn:microsoft.com/office/officeart/2005/8/layout/orgChart1"/>
    <dgm:cxn modelId="{A5E5097C-F56D-42D0-A535-13824EE07E48}" type="presOf" srcId="{622AF51E-5990-4A3E-B692-57F182ED6405}" destId="{30F70EB0-138E-464C-A9E6-47FE15A11D4F}" srcOrd="0" destOrd="0" presId="urn:microsoft.com/office/officeart/2005/8/layout/orgChart1"/>
    <dgm:cxn modelId="{5C37981C-B379-48BA-B018-4B71C981F455}" type="presOf" srcId="{E267624D-4C10-4EF7-BFBB-63F6B27ED36F}" destId="{79E7F1BF-D3FC-4711-ADD5-69D48E2C6441}" srcOrd="0" destOrd="0" presId="urn:microsoft.com/office/officeart/2005/8/layout/orgChart1"/>
    <dgm:cxn modelId="{9413D8DC-97EF-410C-97CA-F4A639B495AE}" type="presOf" srcId="{40741472-FF3A-495A-9D6C-3C9BBCF8A27F}" destId="{CDB9A077-CE7F-4647-AF9F-760E4D637E31}" srcOrd="0" destOrd="0" presId="urn:microsoft.com/office/officeart/2005/8/layout/orgChart1"/>
    <dgm:cxn modelId="{377F6F2C-B0BE-40A4-80A9-7B1F0462119B}" srcId="{97A6DB45-31FC-4A4A-AF9F-229FFE423F7A}" destId="{C1B3A07F-8DEA-4DD0-A341-CAABA16606EE}" srcOrd="2" destOrd="0" parTransId="{EE1F0231-5345-467A-A0D3-3BCEBECD3D22}" sibTransId="{3B72EE22-7A48-4259-B4AF-0C276AC0A602}"/>
    <dgm:cxn modelId="{BDCFCFC4-FB6C-42FD-BDCE-9B3A114B4334}" type="presOf" srcId="{CA3E5ADE-2E81-46E0-A2F1-9BCA76C42AB8}" destId="{CE56A687-1B9E-4450-935F-F2090962680D}" srcOrd="1" destOrd="0" presId="urn:microsoft.com/office/officeart/2005/8/layout/orgChart1"/>
    <dgm:cxn modelId="{8C32C4D9-220A-4A00-AEAA-2F7E432B0916}" type="presOf" srcId="{1DBE7EF4-9880-43D4-9477-56496C607648}" destId="{778F6E94-2532-46FE-8E5D-71ECEF74F30D}" srcOrd="1" destOrd="0" presId="urn:microsoft.com/office/officeart/2005/8/layout/orgChart1"/>
    <dgm:cxn modelId="{D00BB524-B309-428B-A76A-515D2D16A8AB}" type="presOf" srcId="{3EA8BDB2-4CB3-4E01-AF13-98F2A95C54E5}" destId="{68CACFEA-78A7-4516-9D1C-480296DD2F52}" srcOrd="0" destOrd="0" presId="urn:microsoft.com/office/officeart/2005/8/layout/orgChart1"/>
    <dgm:cxn modelId="{B3FDD980-4630-485B-9AD6-5C303D61F7CA}" type="presOf" srcId="{2D28B7AD-B3B0-4F60-816F-B64E3E190071}" destId="{8AC410AF-BFB5-434F-9C6F-B5D83E3362D8}" srcOrd="1" destOrd="0" presId="urn:microsoft.com/office/officeart/2005/8/layout/orgChart1"/>
    <dgm:cxn modelId="{7A5F4515-DC14-43F6-A9F5-49D884E0D2A4}" type="presOf" srcId="{1638CCE1-71D1-4B04-9E36-649D04C067D3}" destId="{B25A4916-D974-400D-8797-07D0389E6AEE}" srcOrd="0" destOrd="0" presId="urn:microsoft.com/office/officeart/2005/8/layout/orgChart1"/>
    <dgm:cxn modelId="{A5B3DC10-F399-4538-9479-97697342A887}" srcId="{A56C0D25-41B3-445F-8F60-684E576FBAC1}" destId="{BFD26C13-A89F-4C3F-B679-D23CBAB6B0A3}" srcOrd="0" destOrd="0" parTransId="{A1977C11-E537-480B-BD84-5C311845D4FE}" sibTransId="{1E47AFFE-E870-4503-994F-B7BA4F2EB248}"/>
    <dgm:cxn modelId="{437CF34A-EC9A-4D9D-B6CF-A68C55E139F9}" type="presOf" srcId="{E009FDD4-3C72-4677-B7B2-AE11B402523B}" destId="{540A881E-5CB1-46D1-925E-745965B5A032}" srcOrd="0" destOrd="0" presId="urn:microsoft.com/office/officeart/2005/8/layout/orgChart1"/>
    <dgm:cxn modelId="{651C12E6-3CB5-407A-805E-C54F0AAF7A2C}" type="presOf" srcId="{484F6457-EEDB-47F2-938C-488CDC886A93}" destId="{2AC470AC-8684-42EA-877C-6A920DF71FAC}" srcOrd="1" destOrd="0" presId="urn:microsoft.com/office/officeart/2005/8/layout/orgChart1"/>
    <dgm:cxn modelId="{BCEA5DFB-FDE6-4E86-BC06-74769DD468A6}" srcId="{5C319226-F6ED-46C7-B0CE-7390C26DC910}" destId="{622AF51E-5990-4A3E-B692-57F182ED6405}" srcOrd="0" destOrd="0" parTransId="{A1050EC1-9817-4EA1-B34B-3BD3A3E0F831}" sibTransId="{47B7FA46-6A0D-45D8-B1C1-721F2E05DDF8}"/>
    <dgm:cxn modelId="{C57CEAA5-7F17-4A9F-871D-22757E69BEF7}" type="presOf" srcId="{C5A68AEF-87BA-45D9-AC36-1D99AF24C9EF}" destId="{9B5124CA-41F2-4E52-9DAA-1B8F30AB1166}" srcOrd="1" destOrd="0" presId="urn:microsoft.com/office/officeart/2005/8/layout/orgChart1"/>
    <dgm:cxn modelId="{C582C6D9-E655-4824-B3AC-BA92409B1C1D}" type="presOf" srcId="{974FCEF3-13BF-4C8B-922B-75B81A44F697}" destId="{E569A641-BA28-4945-99A9-25F627CEF90F}" srcOrd="1" destOrd="0" presId="urn:microsoft.com/office/officeart/2005/8/layout/orgChart1"/>
    <dgm:cxn modelId="{1D680BC5-A168-442B-8A10-EBAB5888AA67}" type="presOf" srcId="{6A566D25-9FBC-49E9-9D97-20BC56DB4953}" destId="{745D1759-829F-42FE-AF54-213CDB33D7FB}" srcOrd="0" destOrd="0" presId="urn:microsoft.com/office/officeart/2005/8/layout/orgChart1"/>
    <dgm:cxn modelId="{82F14B9E-A035-42FB-AA84-9FD288BE55FA}" type="presOf" srcId="{76AB73C5-676E-471F-9E9F-3845E587D71C}" destId="{9061DE54-8E69-4B5C-BEEC-4C1FCA312DE4}" srcOrd="0" destOrd="0" presId="urn:microsoft.com/office/officeart/2005/8/layout/orgChart1"/>
    <dgm:cxn modelId="{59A8AB12-AEEF-4150-B52B-1BFE47637EC7}" type="presOf" srcId="{E07A7607-7F67-4617-9584-EC677308297E}" destId="{F35B8076-D219-4888-A169-95115AFA32CC}" srcOrd="1" destOrd="0" presId="urn:microsoft.com/office/officeart/2005/8/layout/orgChart1"/>
    <dgm:cxn modelId="{8BFFB4F5-5DC5-4371-9D7F-F837DE608922}" srcId="{BAA890C8-B018-4313-B7AA-EF49AA9D4F92}" destId="{40741472-FF3A-495A-9D6C-3C9BBCF8A27F}" srcOrd="1" destOrd="0" parTransId="{1C38832E-5DBE-4362-8726-1176CE815DA1}" sibTransId="{6ACBA1DD-135B-47F4-B0AF-5B54488F171A}"/>
    <dgm:cxn modelId="{CDD71158-D838-45C2-A90A-C4CA80227275}" srcId="{E07A7607-7F67-4617-9584-EC677308297E}" destId="{57D1C414-A41A-4D89-9E83-A0E309A9EDB4}" srcOrd="3" destOrd="0" parTransId="{861E43E0-DFD5-4917-ACB6-D93084D52636}" sibTransId="{EEF8663C-C0C5-4EA0-8198-4D7D6BCE851E}"/>
    <dgm:cxn modelId="{9FF7A39D-A0C3-4236-89DA-10271AC32D72}" type="presOf" srcId="{C1B3A07F-8DEA-4DD0-A341-CAABA16606EE}" destId="{E1312852-9471-4CED-B87B-ECBA6653CEDB}" srcOrd="0" destOrd="0" presId="urn:microsoft.com/office/officeart/2005/8/layout/orgChart1"/>
    <dgm:cxn modelId="{63D5329D-026C-4C49-B66E-A402425D5CB3}" type="presOf" srcId="{809FF516-18AF-4B92-9CD6-F47A792D7B6D}" destId="{72B199BF-6727-47CE-B8CB-3FF17D19F697}" srcOrd="0" destOrd="0" presId="urn:microsoft.com/office/officeart/2005/8/layout/orgChart1"/>
    <dgm:cxn modelId="{8009265D-5BE1-4E83-9F2E-70CE12676D66}" type="presOf" srcId="{2A9A42FA-3547-494B-A7D2-208386F8A2A7}" destId="{2D060E3B-9A5A-49B3-8D5F-371231519FB4}" srcOrd="1" destOrd="0" presId="urn:microsoft.com/office/officeart/2005/8/layout/orgChart1"/>
    <dgm:cxn modelId="{2BBA7C8B-DCCA-4D9A-A593-FB04CC077436}" type="presOf" srcId="{40741472-FF3A-495A-9D6C-3C9BBCF8A27F}" destId="{79915853-B66E-447E-8513-E8E42E0B50F9}" srcOrd="1" destOrd="0" presId="urn:microsoft.com/office/officeart/2005/8/layout/orgChart1"/>
    <dgm:cxn modelId="{BDF5E015-386A-4614-A3C0-FC53371B0F64}" type="presOf" srcId="{063E4601-3950-4650-B2C3-1832646E216F}" destId="{799216EB-D8DF-4852-B8E9-662C89A8D10D}" srcOrd="0" destOrd="0" presId="urn:microsoft.com/office/officeart/2005/8/layout/orgChart1"/>
    <dgm:cxn modelId="{A52A6B12-3F45-4FD4-BEA3-8225C48A2776}" srcId="{E07A7607-7F67-4617-9584-EC677308297E}" destId="{4C7D45DA-997E-4831-B277-4B16791B1E42}" srcOrd="0" destOrd="0" parTransId="{CF5AD757-EB82-4F67-872D-E2C3386F4DBC}" sibTransId="{371FA2CB-D669-4E3D-B68C-19AD1C15EBE4}"/>
    <dgm:cxn modelId="{F640F0D3-6851-47C5-9158-8069ADADEE9D}" type="presOf" srcId="{820CB972-18F4-4774-A9CA-AB118B8B4F02}" destId="{9F0CBEDB-92C5-44A4-AD19-03A450A87C4F}" srcOrd="0" destOrd="0" presId="urn:microsoft.com/office/officeart/2005/8/layout/orgChart1"/>
    <dgm:cxn modelId="{43205180-ED9C-4E26-94B6-EA5A16C14D4C}" srcId="{A56C0D25-41B3-445F-8F60-684E576FBAC1}" destId="{A4AA86B7-81B3-4D7B-AFDE-DDECDD54DFF6}" srcOrd="2" destOrd="0" parTransId="{063E4601-3950-4650-B2C3-1832646E216F}" sibTransId="{775F5FEC-FBBD-451B-9458-79B3114F73B3}"/>
    <dgm:cxn modelId="{CA3E0826-F1DA-4B9C-8752-D4C07DEB1782}" srcId="{4C7D45DA-997E-4831-B277-4B16791B1E42}" destId="{974FCEF3-13BF-4C8B-922B-75B81A44F697}" srcOrd="1" destOrd="0" parTransId="{12668807-97AF-4A4A-B548-77BE2145D29E}" sibTransId="{FD1E371F-62BF-4A98-B769-BA6777B97B4D}"/>
    <dgm:cxn modelId="{886E7F46-6ECE-4F27-8202-0C39AFD2405E}" srcId="{974FCEF3-13BF-4C8B-922B-75B81A44F697}" destId="{76AB73C5-676E-471F-9E9F-3845E587D71C}" srcOrd="0" destOrd="0" parTransId="{9F8428E3-10F2-42CD-AADA-D4D56B1BC1BA}" sibTransId="{6DD35CAE-8B83-4C97-B56E-A19B1804AF46}"/>
    <dgm:cxn modelId="{B076B828-E09E-43F6-A9D5-C9544121F4D2}" type="presOf" srcId="{57D1C414-A41A-4D89-9E83-A0E309A9EDB4}" destId="{2F08B646-6193-467D-811D-BB78AE003072}" srcOrd="0" destOrd="0" presId="urn:microsoft.com/office/officeart/2005/8/layout/orgChart1"/>
    <dgm:cxn modelId="{A63B5319-977A-4CE3-929C-3AB43E696B8C}" type="presOf" srcId="{A56C0D25-41B3-445F-8F60-684E576FBAC1}" destId="{D53449F1-D90D-4044-8293-377F5D672BC1}" srcOrd="1" destOrd="0" presId="urn:microsoft.com/office/officeart/2005/8/layout/orgChart1"/>
    <dgm:cxn modelId="{C9E4A9C8-3E21-495C-ADCF-2D7E0B06DB6B}" type="presOf" srcId="{E0FE8CCB-0EBC-4070-81B2-D9D62509092E}" destId="{A1249292-97EC-4C17-ABE8-C29B3BAFCB39}" srcOrd="1" destOrd="0" presId="urn:microsoft.com/office/officeart/2005/8/layout/orgChart1"/>
    <dgm:cxn modelId="{8239A0D1-3A87-4468-A0FB-25BB2AE70851}" type="presOf" srcId="{1C38832E-5DBE-4362-8726-1176CE815DA1}" destId="{DF9061BF-37A9-49F8-A86E-6991A57BB7DF}" srcOrd="0" destOrd="0" presId="urn:microsoft.com/office/officeart/2005/8/layout/orgChart1"/>
    <dgm:cxn modelId="{5C391663-9A02-4FB7-8658-5325E5FC126C}" type="presOf" srcId="{861E43E0-DFD5-4917-ACB6-D93084D52636}" destId="{B955DE7F-198E-4E89-8909-F69D5C3FA2D3}" srcOrd="0" destOrd="0" presId="urn:microsoft.com/office/officeart/2005/8/layout/orgChart1"/>
    <dgm:cxn modelId="{1301A3E4-F21B-4E3C-A68D-55DC0E855AB1}" type="presOf" srcId="{E07A7607-7F67-4617-9584-EC677308297E}" destId="{2087B9B4-C390-4470-97A3-5FFF56E4039F}" srcOrd="0" destOrd="0" presId="urn:microsoft.com/office/officeart/2005/8/layout/orgChart1"/>
    <dgm:cxn modelId="{698602E2-8F35-4A98-839C-035CFC52D227}" type="presOf" srcId="{DF9CAA2B-E85A-49CE-817B-360ED9974099}" destId="{19D1F5D5-5B8F-4C23-9622-E49F46764D6F}" srcOrd="0" destOrd="0" presId="urn:microsoft.com/office/officeart/2005/8/layout/orgChart1"/>
    <dgm:cxn modelId="{66E3DE76-CFE4-46C8-8699-C9339FE1B1C7}" type="presOf" srcId="{13456A8C-9E79-41D5-A88E-53F8BC3256B7}" destId="{937005A2-8847-4806-B702-2A67F8A94442}" srcOrd="0" destOrd="0" presId="urn:microsoft.com/office/officeart/2005/8/layout/orgChart1"/>
    <dgm:cxn modelId="{63B36DE6-B781-451B-9B16-CF8209934700}" srcId="{A56C0D25-41B3-445F-8F60-684E576FBAC1}" destId="{5C319226-F6ED-46C7-B0CE-7390C26DC910}" srcOrd="1" destOrd="0" parTransId="{5D046EA2-CA7B-4682-9198-41F55D84200A}" sibTransId="{01D260F0-013B-4408-9620-313D2B4BDE7B}"/>
    <dgm:cxn modelId="{9EF34F38-EE8C-41CA-AD50-F11CC57D6850}" type="presOf" srcId="{F7E662A2-598F-4F98-A923-9FF6A209D60B}" destId="{4F1F7CC5-7E1A-4DEB-9B0D-BA6B17E8E4AD}" srcOrd="0" destOrd="0" presId="urn:microsoft.com/office/officeart/2005/8/layout/orgChart1"/>
    <dgm:cxn modelId="{57A78749-6116-415A-9CB1-D6AE3CC87BFB}" type="presOf" srcId="{1A47FAB1-91E7-4DD5-A271-D2F503586EC2}" destId="{004C913E-9DDE-4976-9465-1C9D3C53B5E1}" srcOrd="0" destOrd="0" presId="urn:microsoft.com/office/officeart/2005/8/layout/orgChart1"/>
    <dgm:cxn modelId="{A00C0436-6FD2-4755-89B6-12A1B22C33DC}" type="presOf" srcId="{BAA890C8-B018-4313-B7AA-EF49AA9D4F92}" destId="{560DCD98-3CB8-4ECB-A51A-1EEAE299DAC7}" srcOrd="0" destOrd="0" presId="urn:microsoft.com/office/officeart/2005/8/layout/orgChart1"/>
    <dgm:cxn modelId="{3349B137-DF06-42BF-9FC3-0809CA3B92E5}" srcId="{C5A68AEF-87BA-45D9-AC36-1D99AF24C9EF}" destId="{DF9CAA2B-E85A-49CE-817B-360ED9974099}" srcOrd="0" destOrd="0" parTransId="{15DBB226-08C1-44D6-80AF-0380B44F30AB}" sibTransId="{50AEDEAF-6AA2-490B-889D-6AA2B127FF45}"/>
    <dgm:cxn modelId="{102865DD-382A-48A6-B27D-2DA4286A1EEA}" srcId="{809FF516-18AF-4B92-9CD6-F47A792D7B6D}" destId="{0EFA3D24-9F64-4FBA-9244-A9CF4178C2C3}" srcOrd="1" destOrd="0" parTransId="{1A47FAB1-91E7-4DD5-A271-D2F503586EC2}" sibTransId="{23098DA3-27A3-44D7-9AD3-54072F23DF35}"/>
    <dgm:cxn modelId="{224231A7-8A8A-43E3-BA09-502E96C09D64}" type="presOf" srcId="{87A79B9B-1B22-4285-A93B-B1FEC65E4013}" destId="{631A14B9-F36F-459A-B7FD-4AC1D9239868}" srcOrd="0" destOrd="0" presId="urn:microsoft.com/office/officeart/2005/8/layout/orgChart1"/>
    <dgm:cxn modelId="{2A938399-47A4-4F97-B5EC-8CDA4581A855}" srcId="{E07A7607-7F67-4617-9584-EC677308297E}" destId="{A56C0D25-41B3-445F-8F60-684E576FBAC1}" srcOrd="1" destOrd="0" parTransId="{357EDDB6-C528-4800-B55C-DCE9C790B767}" sibTransId="{B62A7DDB-E83F-4D2C-8099-768DBF1F617B}"/>
    <dgm:cxn modelId="{111D8372-1A15-4376-9333-56DE780CA48D}" type="presOf" srcId="{13456A8C-9E79-41D5-A88E-53F8BC3256B7}" destId="{910E6F86-069A-413A-93D5-D40A3352E20E}" srcOrd="1" destOrd="0" presId="urn:microsoft.com/office/officeart/2005/8/layout/orgChart1"/>
    <dgm:cxn modelId="{04383010-EE5F-4E43-BEE5-FF0E823E3CED}" type="presOf" srcId="{B46211C9-1259-44E9-9EE6-D78BE9ED4482}" destId="{70C41012-D932-4EC1-9D2E-DCA4913F49F5}" srcOrd="0" destOrd="0" presId="urn:microsoft.com/office/officeart/2005/8/layout/orgChart1"/>
    <dgm:cxn modelId="{1DBC57BB-D109-4224-A4B6-0718B8D1476C}" type="presOf" srcId="{12668807-97AF-4A4A-B548-77BE2145D29E}" destId="{F1494F41-5F96-4F3E-9E09-327EA3DC6F70}" srcOrd="0" destOrd="0" presId="urn:microsoft.com/office/officeart/2005/8/layout/orgChart1"/>
    <dgm:cxn modelId="{6D4E6C25-80A4-4B18-BC7C-88787BAD8245}" type="presOf" srcId="{26051A0E-A30E-405E-9347-BAD03829D99B}" destId="{1F17798F-DC75-4778-B603-C819334ED98D}" srcOrd="0" destOrd="0" presId="urn:microsoft.com/office/officeart/2005/8/layout/orgChart1"/>
    <dgm:cxn modelId="{CD4A4696-A91B-4E4B-887E-4E779011A7FA}" type="presOf" srcId="{19FEC237-C90E-4601-8F84-536947D64531}" destId="{D7ADB813-E7A2-48BB-8161-EAB1011B3BF4}" srcOrd="0" destOrd="0" presId="urn:microsoft.com/office/officeart/2005/8/layout/orgChart1"/>
    <dgm:cxn modelId="{F42254E6-E282-4689-8E00-1C316CB99AE2}" type="presOf" srcId="{5C319226-F6ED-46C7-B0CE-7390C26DC910}" destId="{55F558F8-0131-4EE8-A062-B74162E1537E}" srcOrd="0" destOrd="0" presId="urn:microsoft.com/office/officeart/2005/8/layout/orgChart1"/>
    <dgm:cxn modelId="{A4189BD2-7294-4EAF-B393-DC3912CC2906}" type="presOf" srcId="{4FC1BB70-9F7F-4AAD-94B4-1A7E12948CD2}" destId="{0398DC02-BC5E-429C-A03B-45483E9CD5B2}" srcOrd="0" destOrd="0" presId="urn:microsoft.com/office/officeart/2005/8/layout/orgChart1"/>
    <dgm:cxn modelId="{A850A7CF-8341-465D-93A8-7C2FF83B3A6F}" srcId="{974FCEF3-13BF-4C8B-922B-75B81A44F697}" destId="{484F6457-EEDB-47F2-938C-488CDC886A93}" srcOrd="1" destOrd="0" parTransId="{4F68F29F-9614-457F-9646-5C46E0DB8318}" sibTransId="{26A01C32-7A67-4D7F-8132-61A0E3B87EED}"/>
    <dgm:cxn modelId="{036236DF-B600-424B-B249-73F5681FE36F}" type="presOf" srcId="{3EA8BDB2-4CB3-4E01-AF13-98F2A95C54E5}" destId="{425019D7-07DA-4E7D-B4D9-FF280C9841FD}" srcOrd="1" destOrd="0" presId="urn:microsoft.com/office/officeart/2005/8/layout/orgChart1"/>
    <dgm:cxn modelId="{832A8360-C1C6-454A-8A2A-6406A75CB8F7}" type="presOf" srcId="{BFD26C13-A89F-4C3F-B679-D23CBAB6B0A3}" destId="{C725C9A7-85B4-41F3-8685-8B1C879B3F04}" srcOrd="1" destOrd="0" presId="urn:microsoft.com/office/officeart/2005/8/layout/orgChart1"/>
    <dgm:cxn modelId="{09E00D31-188B-415C-83C5-B7EC146EC232}" srcId="{57D1C414-A41A-4D89-9E83-A0E309A9EDB4}" destId="{E267624D-4C10-4EF7-BFBB-63F6B27ED36F}" srcOrd="1" destOrd="0" parTransId="{6A566D25-9FBC-49E9-9D97-20BC56DB4953}" sibTransId="{3041FF58-46F5-431B-89F7-AC02B87B6AB8}"/>
    <dgm:cxn modelId="{A72352A1-D664-400A-8702-033FEE740CA3}" type="presOf" srcId="{05DF2FA8-EE0F-4C05-928C-8E091F811F90}" destId="{63151D45-706A-464F-B07B-F5F25D2CC650}" srcOrd="0" destOrd="0" presId="urn:microsoft.com/office/officeart/2005/8/layout/orgChart1"/>
    <dgm:cxn modelId="{523A492F-FD41-4331-BB1D-6D563686A7B5}" type="presOf" srcId="{A4AA86B7-81B3-4D7B-AFDE-DDECDD54DFF6}" destId="{3A79CF1A-599D-4A90-AC28-8588CE259E0D}" srcOrd="0" destOrd="0" presId="urn:microsoft.com/office/officeart/2005/8/layout/orgChart1"/>
    <dgm:cxn modelId="{6BF21BD7-972F-49E2-9853-779EFBA143F9}" type="presOf" srcId="{2A9A42FA-3547-494B-A7D2-208386F8A2A7}" destId="{2AF01E16-1FD2-43E2-93C7-E1A8C6AF92A6}" srcOrd="0" destOrd="0" presId="urn:microsoft.com/office/officeart/2005/8/layout/orgChart1"/>
    <dgm:cxn modelId="{7577C065-835C-4C91-BB55-B1B8A75FEBC2}" type="presOf" srcId="{05355967-40F1-4618-984A-56DB2B21B13A}" destId="{47D501C9-0547-42E2-96D9-DDA0D2008751}" srcOrd="0" destOrd="0" presId="urn:microsoft.com/office/officeart/2005/8/layout/orgChart1"/>
    <dgm:cxn modelId="{F4BB7D14-9A01-45C3-9099-1DD2580ECB60}" type="presOf" srcId="{9F8428E3-10F2-42CD-AADA-D4D56B1BC1BA}" destId="{F089FD84-6804-4852-9E44-93DF1F32408D}" srcOrd="0" destOrd="0" presId="urn:microsoft.com/office/officeart/2005/8/layout/orgChart1"/>
    <dgm:cxn modelId="{B3F792E0-E2FD-476B-BDEF-AD416E308AEA}" srcId="{BFD26C13-A89F-4C3F-B679-D23CBAB6B0A3}" destId="{CA3E5ADE-2E81-46E0-A2F1-9BCA76C42AB8}" srcOrd="1" destOrd="0" parTransId="{820CB972-18F4-4774-A9CA-AB118B8B4F02}" sibTransId="{811E75AA-96BE-4ACE-9EE5-917FC0A5D6D7}"/>
    <dgm:cxn modelId="{11CA3DEA-0BDD-4572-A23B-D88A1EA311DD}" srcId="{1C345B97-455B-481D-A646-E9B138B809D6}" destId="{97A6DB45-31FC-4A4A-AF9F-229FFE423F7A}" srcOrd="0" destOrd="0" parTransId="{3EC3FB1B-D728-4985-9C92-C289B05E6FBB}" sibTransId="{63B8466F-C66F-4540-B232-919A8B35DBDB}"/>
    <dgm:cxn modelId="{EDC656D0-6C96-4957-9D74-AE99F8071F4F}" type="presOf" srcId="{2C3C2542-399B-4141-BF58-EC4C05BD9666}" destId="{A5494E95-C832-4653-8221-A6D8444F8771}" srcOrd="1" destOrd="0" presId="urn:microsoft.com/office/officeart/2005/8/layout/orgChart1"/>
    <dgm:cxn modelId="{A7D93CC6-D5C7-4EB9-A282-F3908960B2CF}" srcId="{97A6DB45-31FC-4A4A-AF9F-229FFE423F7A}" destId="{B22F193A-68FB-448C-91DD-2B7CF8042E2B}" srcOrd="0" destOrd="0" parTransId="{1638CCE1-71D1-4B04-9E36-649D04C067D3}" sibTransId="{AFF904D6-35B4-412B-A9D1-138BF0D11C79}"/>
    <dgm:cxn modelId="{4D53B399-A1EA-4F74-B99E-E2904D697244}" srcId="{BFD26C13-A89F-4C3F-B679-D23CBAB6B0A3}" destId="{13456A8C-9E79-41D5-A88E-53F8BC3256B7}" srcOrd="0" destOrd="0" parTransId="{EF2761D3-D460-4FCF-AFE0-7A6A9B4AA8F6}" sibTransId="{B4DDBCA0-9759-4B52-BFEA-696A643AA085}"/>
    <dgm:cxn modelId="{1EA08A2B-B9B4-40DF-94A7-879E2741BDFB}" srcId="{E07A7607-7F67-4617-9584-EC677308297E}" destId="{BAA890C8-B018-4313-B7AA-EF49AA9D4F92}" srcOrd="2" destOrd="0" parTransId="{05355967-40F1-4618-984A-56DB2B21B13A}" sibTransId="{572D4502-7699-4C75-81DE-4AC9914D1E9D}"/>
    <dgm:cxn modelId="{3571358C-16E3-4D9A-AD2F-28989680B52E}" type="presOf" srcId="{97A6DB45-31FC-4A4A-AF9F-229FFE423F7A}" destId="{FBB8389E-0D65-4B40-9BE2-5BF9DBF767C5}" srcOrd="0" destOrd="0" presId="urn:microsoft.com/office/officeart/2005/8/layout/orgChart1"/>
    <dgm:cxn modelId="{AC4AE4CB-62A9-4877-826D-AADE263052CF}" type="presOf" srcId="{97A6DB45-31FC-4A4A-AF9F-229FFE423F7A}" destId="{172F1648-5EA1-41EC-8B2A-ED1CDC4C9BF9}" srcOrd="1" destOrd="0" presId="urn:microsoft.com/office/officeart/2005/8/layout/orgChart1"/>
    <dgm:cxn modelId="{78922AFD-FBE7-4FCE-9675-385F2C3E79C3}" type="presOf" srcId="{EF2761D3-D460-4FCF-AFE0-7A6A9B4AA8F6}" destId="{577C7D6A-6B4D-4E91-B234-C8340E502263}" srcOrd="0" destOrd="0" presId="urn:microsoft.com/office/officeart/2005/8/layout/orgChart1"/>
    <dgm:cxn modelId="{7C723343-9EC5-40D5-86CE-C44ABE3657C8}" type="presOf" srcId="{EE1F0231-5345-467A-A0D3-3BCEBECD3D22}" destId="{84631E2A-519F-433E-8142-AF24BCA56493}" srcOrd="0" destOrd="0" presId="urn:microsoft.com/office/officeart/2005/8/layout/orgChart1"/>
    <dgm:cxn modelId="{8C5C47A6-7C1C-492B-8879-0F4911F466AF}" type="presOf" srcId="{EF08BA4F-A385-41C8-BC50-99B2DF8A7B58}" destId="{9DEDCE3C-833C-4DB6-9CED-FA7C7340E21C}" srcOrd="0" destOrd="0" presId="urn:microsoft.com/office/officeart/2005/8/layout/orgChart1"/>
    <dgm:cxn modelId="{55E0AC16-7BC9-43A5-A457-F43CA12AF3B8}" type="presOf" srcId="{83700603-3180-4EF2-9474-C44404062586}" destId="{95C4A627-EBE6-48C9-B6BB-FAE567803388}" srcOrd="0" destOrd="0" presId="urn:microsoft.com/office/officeart/2005/8/layout/orgChart1"/>
    <dgm:cxn modelId="{E94FD8D6-35E1-4196-BA4C-BE5A1F895D5A}" type="presOf" srcId="{A4AA86B7-81B3-4D7B-AFDE-DDECDD54DFF6}" destId="{190B33B7-50A0-40DD-A5D3-2866B65F2410}" srcOrd="1" destOrd="0" presId="urn:microsoft.com/office/officeart/2005/8/layout/orgChart1"/>
    <dgm:cxn modelId="{D2CCB6D0-02DD-4EA9-9B55-99C0A8D5F43D}" srcId="{7A4A28A8-483E-4727-AF8B-922AFB5F2A03}" destId="{E07A7607-7F67-4617-9584-EC677308297E}" srcOrd="0" destOrd="0" parTransId="{CAC969EF-DA40-4E99-B33A-209B545CF3C8}" sibTransId="{1DECD765-0076-4B17-A556-12987423605F}"/>
    <dgm:cxn modelId="{AFA94DD9-5CAB-4EF4-80DB-084282C7BB0B}" srcId="{A56C0D25-41B3-445F-8F60-684E576FBAC1}" destId="{C5A68AEF-87BA-45D9-AC36-1D99AF24C9EF}" srcOrd="3" destOrd="0" parTransId="{EF08BA4F-A385-41C8-BC50-99B2DF8A7B58}" sibTransId="{D5A16652-FE9B-4C93-BD43-76CDC68AF32E}"/>
    <dgm:cxn modelId="{086DA560-6289-48EC-A941-4F8821AE4B24}" type="presOf" srcId="{C1B3A07F-8DEA-4DD0-A341-CAABA16606EE}" destId="{35334260-36D5-4BAA-81C9-E1DA65439943}" srcOrd="1" destOrd="0" presId="urn:microsoft.com/office/officeart/2005/8/layout/orgChart1"/>
    <dgm:cxn modelId="{E7169048-C531-4DBA-8A22-07CA50BB6BFA}" srcId="{4C7D45DA-997E-4831-B277-4B16791B1E42}" destId="{1C345B97-455B-481D-A646-E9B138B809D6}" srcOrd="0" destOrd="0" parTransId="{F10397A8-8273-44CC-B4B7-1131CF16674A}" sibTransId="{49709077-77AB-40C7-AFD9-CBF308CB1C62}"/>
    <dgm:cxn modelId="{5CC0D71F-7CC9-4F3F-BBF5-A41C3ADBE6C0}" srcId="{57D1C414-A41A-4D89-9E83-A0E309A9EDB4}" destId="{4FC1BB70-9F7F-4AAD-94B4-1A7E12948CD2}" srcOrd="2" destOrd="0" parTransId="{E009FDD4-3C72-4677-B7B2-AE11B402523B}" sibTransId="{C97BF762-49F9-4B79-875B-4EBD7659CEC8}"/>
    <dgm:cxn modelId="{A5809361-1812-4CF1-88B8-DD803F7CC5F7}" type="presOf" srcId="{974FCEF3-13BF-4C8B-922B-75B81A44F697}" destId="{3729F222-23CE-47E5-9F58-CA635EB9A9C9}" srcOrd="0" destOrd="0" presId="urn:microsoft.com/office/officeart/2005/8/layout/orgChart1"/>
    <dgm:cxn modelId="{7F370AC3-EC4E-4345-B6E7-85DF8430F27A}" type="presOf" srcId="{C5A68AEF-87BA-45D9-AC36-1D99AF24C9EF}" destId="{AF178394-2935-4B97-9353-C79A82F79C88}" srcOrd="0" destOrd="0" presId="urn:microsoft.com/office/officeart/2005/8/layout/orgChart1"/>
    <dgm:cxn modelId="{A2679535-7A44-4672-8E83-9BFADD37CAB0}" type="presOf" srcId="{5D046EA2-CA7B-4682-9198-41F55D84200A}" destId="{F6B9923E-3E7D-48C6-8CAC-565474487FB6}" srcOrd="0" destOrd="0" presId="urn:microsoft.com/office/officeart/2005/8/layout/orgChart1"/>
    <dgm:cxn modelId="{74CA64FF-0AB8-4F2B-96A1-9A9186EA39E7}" srcId="{97A6DB45-31FC-4A4A-AF9F-229FFE423F7A}" destId="{2C3C2542-399B-4141-BF58-EC4C05BD9666}" srcOrd="1" destOrd="0" parTransId="{E7F5C0E1-9943-406D-9169-43978F0C711B}" sibTransId="{3237540A-1ECF-46A4-B760-9EA7382DCAD6}"/>
    <dgm:cxn modelId="{D27914B7-0548-4954-BFF3-ACB809D84754}" type="presOf" srcId="{5C319226-F6ED-46C7-B0CE-7390C26DC910}" destId="{1AC40703-F3D1-42AD-B11E-37604FD91572}" srcOrd="1" destOrd="0" presId="urn:microsoft.com/office/officeart/2005/8/layout/orgChart1"/>
    <dgm:cxn modelId="{8C1FC022-A806-4383-BCC3-1EE0C0103CB4}" type="presOf" srcId="{DF9CAA2B-E85A-49CE-817B-360ED9974099}" destId="{7B7475F7-9240-4C95-B4AF-1D15BE8DBE4E}" srcOrd="1" destOrd="0" presId="urn:microsoft.com/office/officeart/2005/8/layout/orgChart1"/>
    <dgm:cxn modelId="{A63E7A8A-F1D8-4956-A2D8-7FE510651542}" type="presOf" srcId="{29A396BF-A75C-4D6F-8043-9C238C96F441}" destId="{E71A5DF7-98E3-4DEB-8887-51F1761D577B}" srcOrd="0" destOrd="0" presId="urn:microsoft.com/office/officeart/2005/8/layout/orgChart1"/>
    <dgm:cxn modelId="{5710ED2F-A544-4E0F-B90A-7EABF8D22114}" type="presOf" srcId="{B22F193A-68FB-448C-91DD-2B7CF8042E2B}" destId="{FA411D5D-19BF-4686-A76C-29155EC646DE}" srcOrd="0" destOrd="0" presId="urn:microsoft.com/office/officeart/2005/8/layout/orgChart1"/>
    <dgm:cxn modelId="{C3A841F3-5F62-4E8C-85DE-D55EA7F3A555}" srcId="{57D1C414-A41A-4D89-9E83-A0E309A9EDB4}" destId="{3EA8BDB2-4CB3-4E01-AF13-98F2A95C54E5}" srcOrd="0" destOrd="0" parTransId="{F7E662A2-598F-4F98-A923-9FF6A209D60B}" sibTransId="{16AAFD9A-11E8-4231-885A-F3709800AB1E}"/>
    <dgm:cxn modelId="{6FBCAAF1-A2F9-483B-B329-18172C7E9D10}" srcId="{974FCEF3-13BF-4C8B-922B-75B81A44F697}" destId="{E0FE8CCB-0EBC-4070-81B2-D9D62509092E}" srcOrd="2" destOrd="0" parTransId="{19FEC237-C90E-4601-8F84-536947D64531}" sibTransId="{5143D4B4-53BB-4AF6-94ED-18A0F0C983F0}"/>
    <dgm:cxn modelId="{99BF8727-33D9-4E81-8201-971D7D699B40}" type="presOf" srcId="{BAA890C8-B018-4313-B7AA-EF49AA9D4F92}" destId="{C27E626B-CC43-44E3-8ED6-AE3B73D955DD}" srcOrd="1" destOrd="0" presId="urn:microsoft.com/office/officeart/2005/8/layout/orgChart1"/>
    <dgm:cxn modelId="{39881321-C297-4197-995D-488546E81287}" type="presOf" srcId="{1DBE7EF4-9880-43D4-9477-56496C607648}" destId="{5633F4F8-6A01-4597-91AC-8CAF54E87699}" srcOrd="0" destOrd="0" presId="urn:microsoft.com/office/officeart/2005/8/layout/orgChart1"/>
    <dgm:cxn modelId="{534F5CC5-BFC8-4F75-9BBB-FF5CBE103FE2}" type="presOf" srcId="{BFD26C13-A89F-4C3F-B679-D23CBAB6B0A3}" destId="{86E2F36D-3DF9-4A67-8927-F7B4699D8C2A}" srcOrd="0" destOrd="0" presId="urn:microsoft.com/office/officeart/2005/8/layout/orgChart1"/>
    <dgm:cxn modelId="{D475F5B7-E102-4F6C-93B4-45304C77DFCC}" srcId="{BFD26C13-A89F-4C3F-B679-D23CBAB6B0A3}" destId="{2D28B7AD-B3B0-4F60-816F-B64E3E190071}" srcOrd="2" destOrd="0" parTransId="{B46211C9-1259-44E9-9EE6-D78BE9ED4482}" sibTransId="{E8A9F144-E9C5-4942-A4AD-19A4F3CE6DF1}"/>
    <dgm:cxn modelId="{BA4ED9AE-CAC0-4819-95FA-940BEA6158E6}" type="presOf" srcId="{4C7D45DA-997E-4831-B277-4B16791B1E42}" destId="{C7FC7242-E309-4828-9DF9-251851303053}" srcOrd="1" destOrd="0" presId="urn:microsoft.com/office/officeart/2005/8/layout/orgChart1"/>
    <dgm:cxn modelId="{D84D261A-0BAD-4D88-956A-262F49DF73DA}" type="presOf" srcId="{57D1C414-A41A-4D89-9E83-A0E309A9EDB4}" destId="{5F16BD07-5157-4D1B-89D4-C044353F9EFE}" srcOrd="1" destOrd="0" presId="urn:microsoft.com/office/officeart/2005/8/layout/orgChart1"/>
    <dgm:cxn modelId="{281299B2-4165-4393-B68E-DB5BD017F5C4}" srcId="{83700603-3180-4EF2-9474-C44404062586}" destId="{809FF516-18AF-4B92-9CD6-F47A792D7B6D}" srcOrd="0" destOrd="0" parTransId="{26051A0E-A30E-405E-9347-BAD03829D99B}" sibTransId="{108155C1-EF5E-4FD0-B8A3-BCF165EECDA3}"/>
    <dgm:cxn modelId="{6080BA0F-D7EA-42A5-91D1-33692CDACB0F}" type="presOf" srcId="{CA3E5ADE-2E81-46E0-A2F1-9BCA76C42AB8}" destId="{58A00471-2BC3-4EA9-A090-1040B3F7B4C0}" srcOrd="0" destOrd="0" presId="urn:microsoft.com/office/officeart/2005/8/layout/orgChart1"/>
    <dgm:cxn modelId="{3FB982FC-CEDC-4759-B09E-364DAB65A7C2}" srcId="{A4AA86B7-81B3-4D7B-AFDE-DDECDD54DFF6}" destId="{83700603-3180-4EF2-9474-C44404062586}" srcOrd="0" destOrd="0" parTransId="{29A396BF-A75C-4D6F-8043-9C238C96F441}" sibTransId="{23AADD32-2FC1-4ED1-B96F-CC65CC431D44}"/>
    <dgm:cxn modelId="{D9B76949-1609-475A-A997-069F06D6C85A}" type="presOf" srcId="{4FC1BB70-9F7F-4AAD-94B4-1A7E12948CD2}" destId="{1717BADA-D51F-4DCA-A215-7C8189179DD2}" srcOrd="1" destOrd="0" presId="urn:microsoft.com/office/officeart/2005/8/layout/orgChart1"/>
    <dgm:cxn modelId="{3E69FAA0-69B5-4944-A836-EFDF75CA9BE2}" type="presOf" srcId="{A1977C11-E537-480B-BD84-5C311845D4FE}" destId="{1DD009A5-E678-4079-893E-AB6B7DAC67B3}" srcOrd="0" destOrd="0" presId="urn:microsoft.com/office/officeart/2005/8/layout/orgChart1"/>
    <dgm:cxn modelId="{85EFFE4C-E3F3-4C6C-BCDF-FFF506FA361F}" type="presOf" srcId="{0EFA3D24-9F64-4FBA-9244-A9CF4178C2C3}" destId="{FE7E2911-C151-42C5-8800-EDBF2E8B2C3A}" srcOrd="0" destOrd="0" presId="urn:microsoft.com/office/officeart/2005/8/layout/orgChart1"/>
    <dgm:cxn modelId="{74B2B61D-AF3A-4680-85CD-985292B245C0}" type="presOf" srcId="{4C7D45DA-997E-4831-B277-4B16791B1E42}" destId="{1B206AD9-F902-4C43-AEC0-0F95F65670FA}" srcOrd="0" destOrd="0" presId="urn:microsoft.com/office/officeart/2005/8/layout/orgChart1"/>
    <dgm:cxn modelId="{B3F834BF-20EC-40FA-8D4E-F0B57AF302DB}" type="presOf" srcId="{2D28B7AD-B3B0-4F60-816F-B64E3E190071}" destId="{27004477-4D33-4080-ADCC-08C39B6B96D5}" srcOrd="0" destOrd="0" presId="urn:microsoft.com/office/officeart/2005/8/layout/orgChart1"/>
    <dgm:cxn modelId="{C99A09D3-A8AF-4EA4-B19A-31E1C51B14F7}" type="presOf" srcId="{1C345B97-455B-481D-A646-E9B138B809D6}" destId="{FF97D597-9BF3-4D9E-B7B7-96439322916E}" srcOrd="0" destOrd="0" presId="urn:microsoft.com/office/officeart/2005/8/layout/orgChart1"/>
    <dgm:cxn modelId="{74EBF6D2-39A8-4AA8-9A4D-3EC6A77DAFBE}" type="presParOf" srcId="{5E53947A-0BE3-488C-AB85-7F84728CE570}" destId="{DDC17860-CBB8-428A-B28D-DC0080AA2534}" srcOrd="0" destOrd="0" presId="urn:microsoft.com/office/officeart/2005/8/layout/orgChart1"/>
    <dgm:cxn modelId="{FB493B0C-AF84-41C0-9FCF-88E803FE11A7}" type="presParOf" srcId="{DDC17860-CBB8-428A-B28D-DC0080AA2534}" destId="{F1D948F2-4941-4E22-9F1B-4F6F6703466D}" srcOrd="0" destOrd="0" presId="urn:microsoft.com/office/officeart/2005/8/layout/orgChart1"/>
    <dgm:cxn modelId="{2E209BB3-76CD-4963-AEFC-05E7B89E4AEC}" type="presParOf" srcId="{F1D948F2-4941-4E22-9F1B-4F6F6703466D}" destId="{2087B9B4-C390-4470-97A3-5FFF56E4039F}" srcOrd="0" destOrd="0" presId="urn:microsoft.com/office/officeart/2005/8/layout/orgChart1"/>
    <dgm:cxn modelId="{9E4403A7-F078-4FEC-A9E1-2EA8AB18C425}" type="presParOf" srcId="{F1D948F2-4941-4E22-9F1B-4F6F6703466D}" destId="{F35B8076-D219-4888-A169-95115AFA32CC}" srcOrd="1" destOrd="0" presId="urn:microsoft.com/office/officeart/2005/8/layout/orgChart1"/>
    <dgm:cxn modelId="{435693D8-F15A-4FD6-B977-A366842B4325}" type="presParOf" srcId="{DDC17860-CBB8-428A-B28D-DC0080AA2534}" destId="{26329CE1-5CB8-4209-B3AA-CBEFEC7252EF}" srcOrd="1" destOrd="0" presId="urn:microsoft.com/office/officeart/2005/8/layout/orgChart1"/>
    <dgm:cxn modelId="{DA69CF6D-D027-474F-B6A2-B7FAE7DEA3DA}" type="presParOf" srcId="{26329CE1-5CB8-4209-B3AA-CBEFEC7252EF}" destId="{49DB0055-9433-4633-BA81-0B46DBD6ED77}" srcOrd="0" destOrd="0" presId="urn:microsoft.com/office/officeart/2005/8/layout/orgChart1"/>
    <dgm:cxn modelId="{F6FE15D0-85DD-4A7E-8A8D-CBB0D630236C}" type="presParOf" srcId="{26329CE1-5CB8-4209-B3AA-CBEFEC7252EF}" destId="{47E1BFCA-85E1-43E2-9A8D-90899945F36D}" srcOrd="1" destOrd="0" presId="urn:microsoft.com/office/officeart/2005/8/layout/orgChart1"/>
    <dgm:cxn modelId="{86ABE4EE-FC7E-41E4-B223-76BD72ABBE0B}" type="presParOf" srcId="{47E1BFCA-85E1-43E2-9A8D-90899945F36D}" destId="{4DE7C9A6-7A29-4F1B-A351-BA1DBC508413}" srcOrd="0" destOrd="0" presId="urn:microsoft.com/office/officeart/2005/8/layout/orgChart1"/>
    <dgm:cxn modelId="{95D0A16B-241D-4163-84EB-439BADC21EFA}" type="presParOf" srcId="{4DE7C9A6-7A29-4F1B-A351-BA1DBC508413}" destId="{1B206AD9-F902-4C43-AEC0-0F95F65670FA}" srcOrd="0" destOrd="0" presId="urn:microsoft.com/office/officeart/2005/8/layout/orgChart1"/>
    <dgm:cxn modelId="{5D59B00B-ABAF-4416-A726-3E1A909A0ED1}" type="presParOf" srcId="{4DE7C9A6-7A29-4F1B-A351-BA1DBC508413}" destId="{C7FC7242-E309-4828-9DF9-251851303053}" srcOrd="1" destOrd="0" presId="urn:microsoft.com/office/officeart/2005/8/layout/orgChart1"/>
    <dgm:cxn modelId="{0099EE2A-9FBB-40F6-95CF-614ABB12FFD9}" type="presParOf" srcId="{47E1BFCA-85E1-43E2-9A8D-90899945F36D}" destId="{ECE54C57-6EAD-41A6-9E67-05AA54222117}" srcOrd="1" destOrd="0" presId="urn:microsoft.com/office/officeart/2005/8/layout/orgChart1"/>
    <dgm:cxn modelId="{B1903A73-1882-442D-A89A-E17B4733AA43}" type="presParOf" srcId="{ECE54C57-6EAD-41A6-9E67-05AA54222117}" destId="{9E7582D2-FF0B-45A4-AACC-F04DE0093BB3}" srcOrd="0" destOrd="0" presId="urn:microsoft.com/office/officeart/2005/8/layout/orgChart1"/>
    <dgm:cxn modelId="{4ED1E66A-41F9-4AE7-886B-0674551DF79C}" type="presParOf" srcId="{ECE54C57-6EAD-41A6-9E67-05AA54222117}" destId="{ABAB38A9-295E-4CBD-9571-E84A1E1E0943}" srcOrd="1" destOrd="0" presId="urn:microsoft.com/office/officeart/2005/8/layout/orgChart1"/>
    <dgm:cxn modelId="{A6EC9C07-BE2C-4A65-9B50-0E3191F03B8D}" type="presParOf" srcId="{ABAB38A9-295E-4CBD-9571-E84A1E1E0943}" destId="{6B8CD9FD-2E22-4CA8-8BE0-B7979F6B90D5}" srcOrd="0" destOrd="0" presId="urn:microsoft.com/office/officeart/2005/8/layout/orgChart1"/>
    <dgm:cxn modelId="{020B59B1-2E57-4D85-BA28-3BD30AE1274A}" type="presParOf" srcId="{6B8CD9FD-2E22-4CA8-8BE0-B7979F6B90D5}" destId="{FF97D597-9BF3-4D9E-B7B7-96439322916E}" srcOrd="0" destOrd="0" presId="urn:microsoft.com/office/officeart/2005/8/layout/orgChart1"/>
    <dgm:cxn modelId="{6C872643-8A48-4169-8934-500FC280372C}" type="presParOf" srcId="{6B8CD9FD-2E22-4CA8-8BE0-B7979F6B90D5}" destId="{CB3BE833-DA59-4D5C-AC1F-BEC47A0A83BB}" srcOrd="1" destOrd="0" presId="urn:microsoft.com/office/officeart/2005/8/layout/orgChart1"/>
    <dgm:cxn modelId="{86B8976F-5E6E-43D9-B118-1A34D3683045}" type="presParOf" srcId="{ABAB38A9-295E-4CBD-9571-E84A1E1E0943}" destId="{FF9F253F-3892-436C-9127-B72FBD0B7B5E}" srcOrd="1" destOrd="0" presId="urn:microsoft.com/office/officeart/2005/8/layout/orgChart1"/>
    <dgm:cxn modelId="{CCAA0030-BDE1-486F-88CC-373AF0431382}" type="presParOf" srcId="{FF9F253F-3892-436C-9127-B72FBD0B7B5E}" destId="{9A277589-79BF-4345-A034-B83AED4F517F}" srcOrd="0" destOrd="0" presId="urn:microsoft.com/office/officeart/2005/8/layout/orgChart1"/>
    <dgm:cxn modelId="{DB9400DF-FEE5-4FF4-BE7E-09EA9F6FA593}" type="presParOf" srcId="{FF9F253F-3892-436C-9127-B72FBD0B7B5E}" destId="{10D63522-3A91-4A99-91FA-DF9AA9A89FC1}" srcOrd="1" destOrd="0" presId="urn:microsoft.com/office/officeart/2005/8/layout/orgChart1"/>
    <dgm:cxn modelId="{3B4AB4BC-885A-4F34-AF02-6C405B2890D2}" type="presParOf" srcId="{10D63522-3A91-4A99-91FA-DF9AA9A89FC1}" destId="{25773992-54F0-425D-BD8D-BB3F67E4113D}" srcOrd="0" destOrd="0" presId="urn:microsoft.com/office/officeart/2005/8/layout/orgChart1"/>
    <dgm:cxn modelId="{C6C069DC-AD50-4B9A-BD35-FC95B6E20BF9}" type="presParOf" srcId="{25773992-54F0-425D-BD8D-BB3F67E4113D}" destId="{FBB8389E-0D65-4B40-9BE2-5BF9DBF767C5}" srcOrd="0" destOrd="0" presId="urn:microsoft.com/office/officeart/2005/8/layout/orgChart1"/>
    <dgm:cxn modelId="{EB039246-EB36-4D6D-9E07-12108A930F84}" type="presParOf" srcId="{25773992-54F0-425D-BD8D-BB3F67E4113D}" destId="{172F1648-5EA1-41EC-8B2A-ED1CDC4C9BF9}" srcOrd="1" destOrd="0" presId="urn:microsoft.com/office/officeart/2005/8/layout/orgChart1"/>
    <dgm:cxn modelId="{2C6E0B7B-E6FC-40B7-9F6F-172193ED097D}" type="presParOf" srcId="{10D63522-3A91-4A99-91FA-DF9AA9A89FC1}" destId="{CA64F895-0DBF-4CFC-AFFD-FE3FF278CD5C}" srcOrd="1" destOrd="0" presId="urn:microsoft.com/office/officeart/2005/8/layout/orgChart1"/>
    <dgm:cxn modelId="{25E2373A-45FA-48B8-96D3-5FF2BA031E10}" type="presParOf" srcId="{CA64F895-0DBF-4CFC-AFFD-FE3FF278CD5C}" destId="{B25A4916-D974-400D-8797-07D0389E6AEE}" srcOrd="0" destOrd="0" presId="urn:microsoft.com/office/officeart/2005/8/layout/orgChart1"/>
    <dgm:cxn modelId="{10928B08-55B8-4097-8BD0-E3050D761FBA}" type="presParOf" srcId="{CA64F895-0DBF-4CFC-AFFD-FE3FF278CD5C}" destId="{8716DB5D-C66A-43D8-A54C-4BC6DB163B40}" srcOrd="1" destOrd="0" presId="urn:microsoft.com/office/officeart/2005/8/layout/orgChart1"/>
    <dgm:cxn modelId="{F6620871-1900-45C6-869C-110BBDE2C719}" type="presParOf" srcId="{8716DB5D-C66A-43D8-A54C-4BC6DB163B40}" destId="{A405A725-F9BB-4B27-9B93-CD803C43F0A9}" srcOrd="0" destOrd="0" presId="urn:microsoft.com/office/officeart/2005/8/layout/orgChart1"/>
    <dgm:cxn modelId="{51950DCF-A996-4429-AF15-DBC8546201FB}" type="presParOf" srcId="{A405A725-F9BB-4B27-9B93-CD803C43F0A9}" destId="{FA411D5D-19BF-4686-A76C-29155EC646DE}" srcOrd="0" destOrd="0" presId="urn:microsoft.com/office/officeart/2005/8/layout/orgChart1"/>
    <dgm:cxn modelId="{2F154438-79BA-482E-BDC9-E630C610DBA0}" type="presParOf" srcId="{A405A725-F9BB-4B27-9B93-CD803C43F0A9}" destId="{72341BD8-049A-45E7-8CB7-F7A7356F70D9}" srcOrd="1" destOrd="0" presId="urn:microsoft.com/office/officeart/2005/8/layout/orgChart1"/>
    <dgm:cxn modelId="{CFDD6EF0-9DF0-454B-B617-9B4CF64C10EA}" type="presParOf" srcId="{8716DB5D-C66A-43D8-A54C-4BC6DB163B40}" destId="{88503B33-0568-467A-9937-B156F9807A38}" srcOrd="1" destOrd="0" presId="urn:microsoft.com/office/officeart/2005/8/layout/orgChart1"/>
    <dgm:cxn modelId="{849C38C4-C47B-40FE-ACD6-7CFB9CAFF0A4}" type="presParOf" srcId="{8716DB5D-C66A-43D8-A54C-4BC6DB163B40}" destId="{18D10498-1C1E-449B-A126-3860C6E50708}" srcOrd="2" destOrd="0" presId="urn:microsoft.com/office/officeart/2005/8/layout/orgChart1"/>
    <dgm:cxn modelId="{5C12D48B-2CC1-4D6E-BD6B-2C071702E16D}" type="presParOf" srcId="{CA64F895-0DBF-4CFC-AFFD-FE3FF278CD5C}" destId="{ADAD75E3-E3E6-4FCA-8923-332A074E325F}" srcOrd="2" destOrd="0" presId="urn:microsoft.com/office/officeart/2005/8/layout/orgChart1"/>
    <dgm:cxn modelId="{495485F5-61B3-41D4-9926-DE50116E3BF2}" type="presParOf" srcId="{CA64F895-0DBF-4CFC-AFFD-FE3FF278CD5C}" destId="{97D97FB2-2F0C-4AB7-9842-8EA8084855B8}" srcOrd="3" destOrd="0" presId="urn:microsoft.com/office/officeart/2005/8/layout/orgChart1"/>
    <dgm:cxn modelId="{D3CD5165-8B35-45F5-B9CF-1FE3387116BB}" type="presParOf" srcId="{97D97FB2-2F0C-4AB7-9842-8EA8084855B8}" destId="{1B3EA3EF-67C8-4B99-9A3C-BA646BB82AD6}" srcOrd="0" destOrd="0" presId="urn:microsoft.com/office/officeart/2005/8/layout/orgChart1"/>
    <dgm:cxn modelId="{51D22585-8639-4886-841F-5C1F181682A5}" type="presParOf" srcId="{1B3EA3EF-67C8-4B99-9A3C-BA646BB82AD6}" destId="{8AC62050-F17B-4DB5-9596-281437B56B53}" srcOrd="0" destOrd="0" presId="urn:microsoft.com/office/officeart/2005/8/layout/orgChart1"/>
    <dgm:cxn modelId="{6E49339F-83EE-454A-8ED8-8E0FAD2FC31F}" type="presParOf" srcId="{1B3EA3EF-67C8-4B99-9A3C-BA646BB82AD6}" destId="{A5494E95-C832-4653-8221-A6D8444F8771}" srcOrd="1" destOrd="0" presId="urn:microsoft.com/office/officeart/2005/8/layout/orgChart1"/>
    <dgm:cxn modelId="{07F5C2EB-10E0-4C47-92C0-2C9EE3FBBCF9}" type="presParOf" srcId="{97D97FB2-2F0C-4AB7-9842-8EA8084855B8}" destId="{618B5566-9646-4DE5-9BC2-5A321D23AB6C}" srcOrd="1" destOrd="0" presId="urn:microsoft.com/office/officeart/2005/8/layout/orgChart1"/>
    <dgm:cxn modelId="{2A1BF5E9-6852-49AB-9733-0FB3C9D38EAF}" type="presParOf" srcId="{97D97FB2-2F0C-4AB7-9842-8EA8084855B8}" destId="{7E2C0D5F-5DAA-4DBD-BD5B-6EB380EEF565}" srcOrd="2" destOrd="0" presId="urn:microsoft.com/office/officeart/2005/8/layout/orgChart1"/>
    <dgm:cxn modelId="{1F08204B-8CAA-44AD-8A61-98CB88BC1665}" type="presParOf" srcId="{CA64F895-0DBF-4CFC-AFFD-FE3FF278CD5C}" destId="{84631E2A-519F-433E-8142-AF24BCA56493}" srcOrd="4" destOrd="0" presId="urn:microsoft.com/office/officeart/2005/8/layout/orgChart1"/>
    <dgm:cxn modelId="{DC603B8D-124A-4D0B-B557-35F7DA63B443}" type="presParOf" srcId="{CA64F895-0DBF-4CFC-AFFD-FE3FF278CD5C}" destId="{22F83810-048A-477B-B9D6-AFFA67CBFA5E}" srcOrd="5" destOrd="0" presId="urn:microsoft.com/office/officeart/2005/8/layout/orgChart1"/>
    <dgm:cxn modelId="{7B5D8D1A-6DD3-46D6-9E3E-DE0FBB3C9755}" type="presParOf" srcId="{22F83810-048A-477B-B9D6-AFFA67CBFA5E}" destId="{437E5165-5EA6-4163-9219-2DEBD2037F6F}" srcOrd="0" destOrd="0" presId="urn:microsoft.com/office/officeart/2005/8/layout/orgChart1"/>
    <dgm:cxn modelId="{335AC96D-E078-4F68-A59D-B0A13C134EE6}" type="presParOf" srcId="{437E5165-5EA6-4163-9219-2DEBD2037F6F}" destId="{E1312852-9471-4CED-B87B-ECBA6653CEDB}" srcOrd="0" destOrd="0" presId="urn:microsoft.com/office/officeart/2005/8/layout/orgChart1"/>
    <dgm:cxn modelId="{4A0F5764-B117-4E1D-A5FE-3184A3439CB3}" type="presParOf" srcId="{437E5165-5EA6-4163-9219-2DEBD2037F6F}" destId="{35334260-36D5-4BAA-81C9-E1DA65439943}" srcOrd="1" destOrd="0" presId="urn:microsoft.com/office/officeart/2005/8/layout/orgChart1"/>
    <dgm:cxn modelId="{47D34543-1A25-4939-B57D-BCB4CB7F5887}" type="presParOf" srcId="{22F83810-048A-477B-B9D6-AFFA67CBFA5E}" destId="{32EACA41-F606-4C34-8AD6-EFC789DE0DFC}" srcOrd="1" destOrd="0" presId="urn:microsoft.com/office/officeart/2005/8/layout/orgChart1"/>
    <dgm:cxn modelId="{E227F0DF-B946-4851-A2E2-E7D4F915EDC5}" type="presParOf" srcId="{22F83810-048A-477B-B9D6-AFFA67CBFA5E}" destId="{B8DD5E7E-4203-415A-ACE5-17B4F885FE1D}" srcOrd="2" destOrd="0" presId="urn:microsoft.com/office/officeart/2005/8/layout/orgChart1"/>
    <dgm:cxn modelId="{16DC4139-FEE7-44A3-8738-A7BCCB120FEC}" type="presParOf" srcId="{10D63522-3A91-4A99-91FA-DF9AA9A89FC1}" destId="{A51A4E2E-718D-40CE-842D-14E02460DA15}" srcOrd="2" destOrd="0" presId="urn:microsoft.com/office/officeart/2005/8/layout/orgChart1"/>
    <dgm:cxn modelId="{1D7B19FC-4F1F-4EF5-B271-4528FC2FC469}" type="presParOf" srcId="{ABAB38A9-295E-4CBD-9571-E84A1E1E0943}" destId="{0558A865-5348-4024-9DD8-577D7A78A506}" srcOrd="2" destOrd="0" presId="urn:microsoft.com/office/officeart/2005/8/layout/orgChart1"/>
    <dgm:cxn modelId="{045ADBAD-A6AF-4A29-B645-A022701A417D}" type="presParOf" srcId="{ECE54C57-6EAD-41A6-9E67-05AA54222117}" destId="{F1494F41-5F96-4F3E-9E09-327EA3DC6F70}" srcOrd="2" destOrd="0" presId="urn:microsoft.com/office/officeart/2005/8/layout/orgChart1"/>
    <dgm:cxn modelId="{2CF97F45-B3C3-47A9-8379-0EC38F0EF7B7}" type="presParOf" srcId="{ECE54C57-6EAD-41A6-9E67-05AA54222117}" destId="{2306ED22-CEE6-4871-9B5E-AB0DCB74DF77}" srcOrd="3" destOrd="0" presId="urn:microsoft.com/office/officeart/2005/8/layout/orgChart1"/>
    <dgm:cxn modelId="{528D3F72-2FE9-48A9-B7A9-03DA64884561}" type="presParOf" srcId="{2306ED22-CEE6-4871-9B5E-AB0DCB74DF77}" destId="{4CD8BBE5-D9C6-46A2-8993-EDD82BC35692}" srcOrd="0" destOrd="0" presId="urn:microsoft.com/office/officeart/2005/8/layout/orgChart1"/>
    <dgm:cxn modelId="{F403D5BF-5952-4639-A32E-409C0A32AEB2}" type="presParOf" srcId="{4CD8BBE5-D9C6-46A2-8993-EDD82BC35692}" destId="{3729F222-23CE-47E5-9F58-CA635EB9A9C9}" srcOrd="0" destOrd="0" presId="urn:microsoft.com/office/officeart/2005/8/layout/orgChart1"/>
    <dgm:cxn modelId="{61116470-FFAD-44EE-8FBF-C112AFA5ABC4}" type="presParOf" srcId="{4CD8BBE5-D9C6-46A2-8993-EDD82BC35692}" destId="{E569A641-BA28-4945-99A9-25F627CEF90F}" srcOrd="1" destOrd="0" presId="urn:microsoft.com/office/officeart/2005/8/layout/orgChart1"/>
    <dgm:cxn modelId="{B4E10504-90B0-4DA2-836B-64F236451CB9}" type="presParOf" srcId="{2306ED22-CEE6-4871-9B5E-AB0DCB74DF77}" destId="{2EAA1E3B-9806-4769-AF61-38C5727BA655}" srcOrd="1" destOrd="0" presId="urn:microsoft.com/office/officeart/2005/8/layout/orgChart1"/>
    <dgm:cxn modelId="{609222BC-BC58-4CEF-8FB5-236F326C4452}" type="presParOf" srcId="{2EAA1E3B-9806-4769-AF61-38C5727BA655}" destId="{F089FD84-6804-4852-9E44-93DF1F32408D}" srcOrd="0" destOrd="0" presId="urn:microsoft.com/office/officeart/2005/8/layout/orgChart1"/>
    <dgm:cxn modelId="{650D9133-93A9-4959-8CBD-A56983F3AB67}" type="presParOf" srcId="{2EAA1E3B-9806-4769-AF61-38C5727BA655}" destId="{71DF6D2E-6D55-4FC5-A5F1-B5816BD796EF}" srcOrd="1" destOrd="0" presId="urn:microsoft.com/office/officeart/2005/8/layout/orgChart1"/>
    <dgm:cxn modelId="{60FA41CE-0B8F-4485-B1E4-F7E2AE8D5691}" type="presParOf" srcId="{71DF6D2E-6D55-4FC5-A5F1-B5816BD796EF}" destId="{EC4C254E-64BC-427D-BF9E-12EEFE34A2F7}" srcOrd="0" destOrd="0" presId="urn:microsoft.com/office/officeart/2005/8/layout/orgChart1"/>
    <dgm:cxn modelId="{62CCC21C-EFFA-4FF3-83FF-980F7EDAB050}" type="presParOf" srcId="{EC4C254E-64BC-427D-BF9E-12EEFE34A2F7}" destId="{9061DE54-8E69-4B5C-BEEC-4C1FCA312DE4}" srcOrd="0" destOrd="0" presId="urn:microsoft.com/office/officeart/2005/8/layout/orgChart1"/>
    <dgm:cxn modelId="{C6570549-E8AC-429E-935B-27207A9B61EA}" type="presParOf" srcId="{EC4C254E-64BC-427D-BF9E-12EEFE34A2F7}" destId="{A5C61F73-01D5-4029-9F0F-A7CAE77B3900}" srcOrd="1" destOrd="0" presId="urn:microsoft.com/office/officeart/2005/8/layout/orgChart1"/>
    <dgm:cxn modelId="{260AE892-2A55-4F10-A9B5-1AFC5BE29AAB}" type="presParOf" srcId="{71DF6D2E-6D55-4FC5-A5F1-B5816BD796EF}" destId="{AA7EE34F-9913-4966-9D96-18AEDE86E939}" srcOrd="1" destOrd="0" presId="urn:microsoft.com/office/officeart/2005/8/layout/orgChart1"/>
    <dgm:cxn modelId="{1AE2F788-24D9-4537-9E3C-7CE003F09FEB}" type="presParOf" srcId="{71DF6D2E-6D55-4FC5-A5F1-B5816BD796EF}" destId="{964E5A31-D52F-4D15-A1B9-399F770B987F}" srcOrd="2" destOrd="0" presId="urn:microsoft.com/office/officeart/2005/8/layout/orgChart1"/>
    <dgm:cxn modelId="{57150121-5024-4D3D-9B94-77821AC8BD90}" type="presParOf" srcId="{2EAA1E3B-9806-4769-AF61-38C5727BA655}" destId="{D8717AC3-EECD-472C-A6A5-0D2A30F4A4EF}" srcOrd="2" destOrd="0" presId="urn:microsoft.com/office/officeart/2005/8/layout/orgChart1"/>
    <dgm:cxn modelId="{DD4F0DAC-25BB-4B1E-9B64-ACC314D9CDD5}" type="presParOf" srcId="{2EAA1E3B-9806-4769-AF61-38C5727BA655}" destId="{D04B21F1-ED93-418C-A2E7-575037976A98}" srcOrd="3" destOrd="0" presId="urn:microsoft.com/office/officeart/2005/8/layout/orgChart1"/>
    <dgm:cxn modelId="{2805AAFB-A807-4ABC-98FB-5305FAFAC229}" type="presParOf" srcId="{D04B21F1-ED93-418C-A2E7-575037976A98}" destId="{52AA6FED-D110-437D-8A15-2577D3A4DA63}" srcOrd="0" destOrd="0" presId="urn:microsoft.com/office/officeart/2005/8/layout/orgChart1"/>
    <dgm:cxn modelId="{1ECFFC38-449F-41EF-8CDA-ED09BF74B94E}" type="presParOf" srcId="{52AA6FED-D110-437D-8A15-2577D3A4DA63}" destId="{93422E6C-0FDD-46D1-9606-BFFAF80F60B6}" srcOrd="0" destOrd="0" presId="urn:microsoft.com/office/officeart/2005/8/layout/orgChart1"/>
    <dgm:cxn modelId="{F0FF6636-F8B3-442C-9FB8-B1B930E0867E}" type="presParOf" srcId="{52AA6FED-D110-437D-8A15-2577D3A4DA63}" destId="{2AC470AC-8684-42EA-877C-6A920DF71FAC}" srcOrd="1" destOrd="0" presId="urn:microsoft.com/office/officeart/2005/8/layout/orgChart1"/>
    <dgm:cxn modelId="{8576E883-BE27-4B4F-AD99-5E00362A9B64}" type="presParOf" srcId="{D04B21F1-ED93-418C-A2E7-575037976A98}" destId="{889BA21F-5FAC-4203-A3AA-F0F1325541CB}" srcOrd="1" destOrd="0" presId="urn:microsoft.com/office/officeart/2005/8/layout/orgChart1"/>
    <dgm:cxn modelId="{772F662F-287D-4406-A3D0-0720A76D21B8}" type="presParOf" srcId="{D04B21F1-ED93-418C-A2E7-575037976A98}" destId="{DCF0DD5B-D29A-49C2-BEFB-1E963C91EEFE}" srcOrd="2" destOrd="0" presId="urn:microsoft.com/office/officeart/2005/8/layout/orgChart1"/>
    <dgm:cxn modelId="{AC688875-AA2D-44FF-867D-35CACE61E3D9}" type="presParOf" srcId="{2EAA1E3B-9806-4769-AF61-38C5727BA655}" destId="{D7ADB813-E7A2-48BB-8161-EAB1011B3BF4}" srcOrd="4" destOrd="0" presId="urn:microsoft.com/office/officeart/2005/8/layout/orgChart1"/>
    <dgm:cxn modelId="{C70A6347-9953-49FB-9953-41B34FF1B204}" type="presParOf" srcId="{2EAA1E3B-9806-4769-AF61-38C5727BA655}" destId="{F0C8A66C-88EE-4537-80B6-1B87C3E1A2DD}" srcOrd="5" destOrd="0" presId="urn:microsoft.com/office/officeart/2005/8/layout/orgChart1"/>
    <dgm:cxn modelId="{0A3536FF-9D0F-4E86-9674-6E2FE06A117E}" type="presParOf" srcId="{F0C8A66C-88EE-4537-80B6-1B87C3E1A2DD}" destId="{47B73415-62A4-4BBC-9C07-77BF25524C0B}" srcOrd="0" destOrd="0" presId="urn:microsoft.com/office/officeart/2005/8/layout/orgChart1"/>
    <dgm:cxn modelId="{85A7FE2B-6E6A-4506-B98D-3D8C0582A25B}" type="presParOf" srcId="{47B73415-62A4-4BBC-9C07-77BF25524C0B}" destId="{98F0A747-5FB9-4C14-BC32-7232459AD581}" srcOrd="0" destOrd="0" presId="urn:microsoft.com/office/officeart/2005/8/layout/orgChart1"/>
    <dgm:cxn modelId="{64D2CA48-44F3-4542-89DA-B27D719822C5}" type="presParOf" srcId="{47B73415-62A4-4BBC-9C07-77BF25524C0B}" destId="{A1249292-97EC-4C17-ABE8-C29B3BAFCB39}" srcOrd="1" destOrd="0" presId="urn:microsoft.com/office/officeart/2005/8/layout/orgChart1"/>
    <dgm:cxn modelId="{016619B4-FA40-4896-83AF-F3CAB54E62DF}" type="presParOf" srcId="{F0C8A66C-88EE-4537-80B6-1B87C3E1A2DD}" destId="{583DA390-7116-418F-9826-A8AC674C535D}" srcOrd="1" destOrd="0" presId="urn:microsoft.com/office/officeart/2005/8/layout/orgChart1"/>
    <dgm:cxn modelId="{81C783E0-577C-487E-97F5-306895F02F13}" type="presParOf" srcId="{F0C8A66C-88EE-4537-80B6-1B87C3E1A2DD}" destId="{9BF26705-467F-43A7-84EC-702FFBDDE8CD}" srcOrd="2" destOrd="0" presId="urn:microsoft.com/office/officeart/2005/8/layout/orgChart1"/>
    <dgm:cxn modelId="{55C6F0C5-34F7-4769-BD12-401759DF85B4}" type="presParOf" srcId="{2306ED22-CEE6-4871-9B5E-AB0DCB74DF77}" destId="{56DF9796-A251-4D28-8F2D-2EEB85CFCB66}" srcOrd="2" destOrd="0" presId="urn:microsoft.com/office/officeart/2005/8/layout/orgChart1"/>
    <dgm:cxn modelId="{94742894-CDF9-45D5-941C-5F138606970B}" type="presParOf" srcId="{47E1BFCA-85E1-43E2-9A8D-90899945F36D}" destId="{F0C19F07-1041-4C33-BE6C-391FFB991EE3}" srcOrd="2" destOrd="0" presId="urn:microsoft.com/office/officeart/2005/8/layout/orgChart1"/>
    <dgm:cxn modelId="{20D71FEA-9771-475A-9F9A-1E8EAFCF5177}" type="presParOf" srcId="{26329CE1-5CB8-4209-B3AA-CBEFEC7252EF}" destId="{50BA22DE-C2EB-4BF3-90ED-A7CFF597C034}" srcOrd="2" destOrd="0" presId="urn:microsoft.com/office/officeart/2005/8/layout/orgChart1"/>
    <dgm:cxn modelId="{09E67B47-177D-4638-911F-EC07AC79C4B7}" type="presParOf" srcId="{26329CE1-5CB8-4209-B3AA-CBEFEC7252EF}" destId="{298CEF3C-3E1A-4AB8-B5A7-3105FFD5C114}" srcOrd="3" destOrd="0" presId="urn:microsoft.com/office/officeart/2005/8/layout/orgChart1"/>
    <dgm:cxn modelId="{E2EB48BF-278E-4516-8A5E-EDCA780FB52F}" type="presParOf" srcId="{298CEF3C-3E1A-4AB8-B5A7-3105FFD5C114}" destId="{A89D4DA9-2276-4645-9176-EDE2EF3A11CA}" srcOrd="0" destOrd="0" presId="urn:microsoft.com/office/officeart/2005/8/layout/orgChart1"/>
    <dgm:cxn modelId="{5DB2BDAA-74FA-4E7D-A7B1-7A9A7302CEAD}" type="presParOf" srcId="{A89D4DA9-2276-4645-9176-EDE2EF3A11CA}" destId="{842EE6D3-DAB4-4489-93B6-302940A65F4A}" srcOrd="0" destOrd="0" presId="urn:microsoft.com/office/officeart/2005/8/layout/orgChart1"/>
    <dgm:cxn modelId="{E7F2F5D6-B918-44F9-80CE-7B66130FD737}" type="presParOf" srcId="{A89D4DA9-2276-4645-9176-EDE2EF3A11CA}" destId="{D53449F1-D90D-4044-8293-377F5D672BC1}" srcOrd="1" destOrd="0" presId="urn:microsoft.com/office/officeart/2005/8/layout/orgChart1"/>
    <dgm:cxn modelId="{7A6626B3-2284-4143-B954-AAE158758A30}" type="presParOf" srcId="{298CEF3C-3E1A-4AB8-B5A7-3105FFD5C114}" destId="{9B030110-7AB8-49BD-B441-59C1BBDA831D}" srcOrd="1" destOrd="0" presId="urn:microsoft.com/office/officeart/2005/8/layout/orgChart1"/>
    <dgm:cxn modelId="{1AB23279-B5A7-4BA3-A899-26F12ACC1CFB}" type="presParOf" srcId="{9B030110-7AB8-49BD-B441-59C1BBDA831D}" destId="{1DD009A5-E678-4079-893E-AB6B7DAC67B3}" srcOrd="0" destOrd="0" presId="urn:microsoft.com/office/officeart/2005/8/layout/orgChart1"/>
    <dgm:cxn modelId="{1966085D-AEDA-4CD9-A664-CA7BD9DBBFE7}" type="presParOf" srcId="{9B030110-7AB8-49BD-B441-59C1BBDA831D}" destId="{97A898BE-9A49-48AB-8343-E2F2B6C298F3}" srcOrd="1" destOrd="0" presId="urn:microsoft.com/office/officeart/2005/8/layout/orgChart1"/>
    <dgm:cxn modelId="{4E452C46-0A05-43E8-8CB2-B1838B7AF8F0}" type="presParOf" srcId="{97A898BE-9A49-48AB-8343-E2F2B6C298F3}" destId="{F7D7983B-7D9A-44BB-AEF5-7A937C18D405}" srcOrd="0" destOrd="0" presId="urn:microsoft.com/office/officeart/2005/8/layout/orgChart1"/>
    <dgm:cxn modelId="{6A859CF6-5960-467F-B378-18BD8AAFF6E5}" type="presParOf" srcId="{F7D7983B-7D9A-44BB-AEF5-7A937C18D405}" destId="{86E2F36D-3DF9-4A67-8927-F7B4699D8C2A}" srcOrd="0" destOrd="0" presId="urn:microsoft.com/office/officeart/2005/8/layout/orgChart1"/>
    <dgm:cxn modelId="{40D50AA4-A8BA-4162-8184-5A9F98540068}" type="presParOf" srcId="{F7D7983B-7D9A-44BB-AEF5-7A937C18D405}" destId="{C725C9A7-85B4-41F3-8685-8B1C879B3F04}" srcOrd="1" destOrd="0" presId="urn:microsoft.com/office/officeart/2005/8/layout/orgChart1"/>
    <dgm:cxn modelId="{F2AAA728-772F-4ADA-9EC7-D8DA2660C064}" type="presParOf" srcId="{97A898BE-9A49-48AB-8343-E2F2B6C298F3}" destId="{08ABF2BE-A557-43BF-ABE3-2815AA906A16}" srcOrd="1" destOrd="0" presId="urn:microsoft.com/office/officeart/2005/8/layout/orgChart1"/>
    <dgm:cxn modelId="{611B14E4-8AE8-4306-91AB-E0FA56D7F910}" type="presParOf" srcId="{08ABF2BE-A557-43BF-ABE3-2815AA906A16}" destId="{577C7D6A-6B4D-4E91-B234-C8340E502263}" srcOrd="0" destOrd="0" presId="urn:microsoft.com/office/officeart/2005/8/layout/orgChart1"/>
    <dgm:cxn modelId="{09EFCCCC-FF7E-48E1-B2B0-67A6E95F3B22}" type="presParOf" srcId="{08ABF2BE-A557-43BF-ABE3-2815AA906A16}" destId="{1DAC6FD4-6DB0-46CD-A969-740BD01D202A}" srcOrd="1" destOrd="0" presId="urn:microsoft.com/office/officeart/2005/8/layout/orgChart1"/>
    <dgm:cxn modelId="{858B2E2C-C13F-4FC7-A05D-98119A615614}" type="presParOf" srcId="{1DAC6FD4-6DB0-46CD-A969-740BD01D202A}" destId="{CA7C00F2-BC10-45F1-B7C9-3A56595FA771}" srcOrd="0" destOrd="0" presId="urn:microsoft.com/office/officeart/2005/8/layout/orgChart1"/>
    <dgm:cxn modelId="{170BA7DF-B1AB-4403-B425-DC29DB57477A}" type="presParOf" srcId="{CA7C00F2-BC10-45F1-B7C9-3A56595FA771}" destId="{937005A2-8847-4806-B702-2A67F8A94442}" srcOrd="0" destOrd="0" presId="urn:microsoft.com/office/officeart/2005/8/layout/orgChart1"/>
    <dgm:cxn modelId="{C1692E2E-2E96-4962-BB9C-A814075F95C6}" type="presParOf" srcId="{CA7C00F2-BC10-45F1-B7C9-3A56595FA771}" destId="{910E6F86-069A-413A-93D5-D40A3352E20E}" srcOrd="1" destOrd="0" presId="urn:microsoft.com/office/officeart/2005/8/layout/orgChart1"/>
    <dgm:cxn modelId="{558F7967-B85F-49AD-9E23-9802A16D963C}" type="presParOf" srcId="{1DAC6FD4-6DB0-46CD-A969-740BD01D202A}" destId="{48B15E35-B750-421A-9EE5-85AF0DDA9F01}" srcOrd="1" destOrd="0" presId="urn:microsoft.com/office/officeart/2005/8/layout/orgChart1"/>
    <dgm:cxn modelId="{05DD4739-104B-4AFA-ADD8-5BD9D88B415C}" type="presParOf" srcId="{1DAC6FD4-6DB0-46CD-A969-740BD01D202A}" destId="{D5275531-5589-41E0-8D95-357BD340EC87}" srcOrd="2" destOrd="0" presId="urn:microsoft.com/office/officeart/2005/8/layout/orgChart1"/>
    <dgm:cxn modelId="{7EA198B1-73C1-4817-B962-DFC661BCE1C4}" type="presParOf" srcId="{08ABF2BE-A557-43BF-ABE3-2815AA906A16}" destId="{9F0CBEDB-92C5-44A4-AD19-03A450A87C4F}" srcOrd="2" destOrd="0" presId="urn:microsoft.com/office/officeart/2005/8/layout/orgChart1"/>
    <dgm:cxn modelId="{595F72CA-C872-45B0-AF95-F402251DE16A}" type="presParOf" srcId="{08ABF2BE-A557-43BF-ABE3-2815AA906A16}" destId="{4A7A2C5C-9EA0-42AA-8797-0AC415B40CA0}" srcOrd="3" destOrd="0" presId="urn:microsoft.com/office/officeart/2005/8/layout/orgChart1"/>
    <dgm:cxn modelId="{FA3993F9-5DA0-4FD9-8B4A-AD717789E0B9}" type="presParOf" srcId="{4A7A2C5C-9EA0-42AA-8797-0AC415B40CA0}" destId="{3FBE5605-3F0F-435E-9B30-DAFCABEB6CB9}" srcOrd="0" destOrd="0" presId="urn:microsoft.com/office/officeart/2005/8/layout/orgChart1"/>
    <dgm:cxn modelId="{45C41D9F-58AE-450D-B6F1-1F6D4EFEF5ED}" type="presParOf" srcId="{3FBE5605-3F0F-435E-9B30-DAFCABEB6CB9}" destId="{58A00471-2BC3-4EA9-A090-1040B3F7B4C0}" srcOrd="0" destOrd="0" presId="urn:microsoft.com/office/officeart/2005/8/layout/orgChart1"/>
    <dgm:cxn modelId="{62B49475-0AC1-45FB-A8BA-681E59200850}" type="presParOf" srcId="{3FBE5605-3F0F-435E-9B30-DAFCABEB6CB9}" destId="{CE56A687-1B9E-4450-935F-F2090962680D}" srcOrd="1" destOrd="0" presId="urn:microsoft.com/office/officeart/2005/8/layout/orgChart1"/>
    <dgm:cxn modelId="{E1A5C57F-2F20-4101-92CD-402B437DD116}" type="presParOf" srcId="{4A7A2C5C-9EA0-42AA-8797-0AC415B40CA0}" destId="{25B52A2E-62DF-4843-AFF6-BFA88A0AEFC9}" srcOrd="1" destOrd="0" presId="urn:microsoft.com/office/officeart/2005/8/layout/orgChart1"/>
    <dgm:cxn modelId="{C48EC973-5965-4CE3-8B1D-8CDC54BA4D0C}" type="presParOf" srcId="{4A7A2C5C-9EA0-42AA-8797-0AC415B40CA0}" destId="{DC6ABD90-5779-4183-81F2-F5F31CBB8915}" srcOrd="2" destOrd="0" presId="urn:microsoft.com/office/officeart/2005/8/layout/orgChart1"/>
    <dgm:cxn modelId="{1E6C14FC-F63C-47A0-BA9C-6377DA031576}" type="presParOf" srcId="{08ABF2BE-A557-43BF-ABE3-2815AA906A16}" destId="{70C41012-D932-4EC1-9D2E-DCA4913F49F5}" srcOrd="4" destOrd="0" presId="urn:microsoft.com/office/officeart/2005/8/layout/orgChart1"/>
    <dgm:cxn modelId="{37DB96FB-698C-400C-8078-A94A9BAC28E4}" type="presParOf" srcId="{08ABF2BE-A557-43BF-ABE3-2815AA906A16}" destId="{60AE8684-8E5E-4AEA-A01D-2D9D3E5A30C8}" srcOrd="5" destOrd="0" presId="urn:microsoft.com/office/officeart/2005/8/layout/orgChart1"/>
    <dgm:cxn modelId="{C4670518-04BE-43E5-9E9F-D943BFE141F3}" type="presParOf" srcId="{60AE8684-8E5E-4AEA-A01D-2D9D3E5A30C8}" destId="{D14900AA-4BEA-4578-A545-F1A85FBEDE2E}" srcOrd="0" destOrd="0" presId="urn:microsoft.com/office/officeart/2005/8/layout/orgChart1"/>
    <dgm:cxn modelId="{8708F897-6198-463D-8B9D-4F93E210B952}" type="presParOf" srcId="{D14900AA-4BEA-4578-A545-F1A85FBEDE2E}" destId="{27004477-4D33-4080-ADCC-08C39B6B96D5}" srcOrd="0" destOrd="0" presId="urn:microsoft.com/office/officeart/2005/8/layout/orgChart1"/>
    <dgm:cxn modelId="{A00EA690-5B2D-455F-B16A-35A0B3E94F97}" type="presParOf" srcId="{D14900AA-4BEA-4578-A545-F1A85FBEDE2E}" destId="{8AC410AF-BFB5-434F-9C6F-B5D83E3362D8}" srcOrd="1" destOrd="0" presId="urn:microsoft.com/office/officeart/2005/8/layout/orgChart1"/>
    <dgm:cxn modelId="{D90CB5AA-D7A2-4ABC-BE74-E5084FC933B6}" type="presParOf" srcId="{60AE8684-8E5E-4AEA-A01D-2D9D3E5A30C8}" destId="{223921EA-C667-4437-AC06-AA4C53AB82D4}" srcOrd="1" destOrd="0" presId="urn:microsoft.com/office/officeart/2005/8/layout/orgChart1"/>
    <dgm:cxn modelId="{A461909B-7A9C-42EB-8CCA-432A06AFD65A}" type="presParOf" srcId="{60AE8684-8E5E-4AEA-A01D-2D9D3E5A30C8}" destId="{D2CDE0D9-7395-4286-8EB2-EF4187A8381A}" srcOrd="2" destOrd="0" presId="urn:microsoft.com/office/officeart/2005/8/layout/orgChart1"/>
    <dgm:cxn modelId="{741B6F24-3EC7-4C8A-8C8E-7AC5BAFE81C7}" type="presParOf" srcId="{97A898BE-9A49-48AB-8343-E2F2B6C298F3}" destId="{FF4F8E33-DF85-4B09-8291-A781795E36CA}" srcOrd="2" destOrd="0" presId="urn:microsoft.com/office/officeart/2005/8/layout/orgChart1"/>
    <dgm:cxn modelId="{FC8C88BA-A4B3-45DF-942A-E6B690053E4B}" type="presParOf" srcId="{9B030110-7AB8-49BD-B441-59C1BBDA831D}" destId="{F6B9923E-3E7D-48C6-8CAC-565474487FB6}" srcOrd="2" destOrd="0" presId="urn:microsoft.com/office/officeart/2005/8/layout/orgChart1"/>
    <dgm:cxn modelId="{25BDD448-E38D-4E09-958A-5EF392E12C18}" type="presParOf" srcId="{9B030110-7AB8-49BD-B441-59C1BBDA831D}" destId="{072C9707-D285-47F0-BA39-F215CE3FD8F1}" srcOrd="3" destOrd="0" presId="urn:microsoft.com/office/officeart/2005/8/layout/orgChart1"/>
    <dgm:cxn modelId="{0E5E6C32-1160-48CE-84E5-7EB2126E2BAC}" type="presParOf" srcId="{072C9707-D285-47F0-BA39-F215CE3FD8F1}" destId="{7E466045-04A8-4273-888E-208FE1AE44ED}" srcOrd="0" destOrd="0" presId="urn:microsoft.com/office/officeart/2005/8/layout/orgChart1"/>
    <dgm:cxn modelId="{39487A6D-FDE0-48CC-8783-3735565F72E0}" type="presParOf" srcId="{7E466045-04A8-4273-888E-208FE1AE44ED}" destId="{55F558F8-0131-4EE8-A062-B74162E1537E}" srcOrd="0" destOrd="0" presId="urn:microsoft.com/office/officeart/2005/8/layout/orgChart1"/>
    <dgm:cxn modelId="{39F258E9-61B0-4479-B810-15A31DD179BA}" type="presParOf" srcId="{7E466045-04A8-4273-888E-208FE1AE44ED}" destId="{1AC40703-F3D1-42AD-B11E-37604FD91572}" srcOrd="1" destOrd="0" presId="urn:microsoft.com/office/officeart/2005/8/layout/orgChart1"/>
    <dgm:cxn modelId="{3F654E71-9386-4068-B60C-AE2B90FD5494}" type="presParOf" srcId="{072C9707-D285-47F0-BA39-F215CE3FD8F1}" destId="{E9CAF057-9EA2-453D-A6E8-7D5E8312E17B}" srcOrd="1" destOrd="0" presId="urn:microsoft.com/office/officeart/2005/8/layout/orgChart1"/>
    <dgm:cxn modelId="{45FEBD1E-E3CF-4692-80AF-30E3A26EF355}" type="presParOf" srcId="{E9CAF057-9EA2-453D-A6E8-7D5E8312E17B}" destId="{AF2565F5-2555-4A3F-97AD-353FC1FD4BF2}" srcOrd="0" destOrd="0" presId="urn:microsoft.com/office/officeart/2005/8/layout/orgChart1"/>
    <dgm:cxn modelId="{0FAD125D-C467-47C5-8520-3D475F7C4285}" type="presParOf" srcId="{E9CAF057-9EA2-453D-A6E8-7D5E8312E17B}" destId="{C425B3F3-66B2-44C1-BD3F-420D39AA5C85}" srcOrd="1" destOrd="0" presId="urn:microsoft.com/office/officeart/2005/8/layout/orgChart1"/>
    <dgm:cxn modelId="{4CFC23CC-D982-4F95-B514-225F89DA3941}" type="presParOf" srcId="{C425B3F3-66B2-44C1-BD3F-420D39AA5C85}" destId="{A52F3193-BAC1-44A6-95B8-7BA2D846797D}" srcOrd="0" destOrd="0" presId="urn:microsoft.com/office/officeart/2005/8/layout/orgChart1"/>
    <dgm:cxn modelId="{C483F3EE-5154-4618-B40B-A11E77063EE8}" type="presParOf" srcId="{A52F3193-BAC1-44A6-95B8-7BA2D846797D}" destId="{30F70EB0-138E-464C-A9E6-47FE15A11D4F}" srcOrd="0" destOrd="0" presId="urn:microsoft.com/office/officeart/2005/8/layout/orgChart1"/>
    <dgm:cxn modelId="{D1277E0A-5C96-4A4F-B4A9-E488A5FF1FEB}" type="presParOf" srcId="{A52F3193-BAC1-44A6-95B8-7BA2D846797D}" destId="{31CC1DAC-FCD4-4402-BB1C-32AA83131893}" srcOrd="1" destOrd="0" presId="urn:microsoft.com/office/officeart/2005/8/layout/orgChart1"/>
    <dgm:cxn modelId="{62FF1239-90B5-4142-A5EB-D3312797445A}" type="presParOf" srcId="{C425B3F3-66B2-44C1-BD3F-420D39AA5C85}" destId="{D9D18A7C-4820-43FD-B058-A3DE3A4FF3B9}" srcOrd="1" destOrd="0" presId="urn:microsoft.com/office/officeart/2005/8/layout/orgChart1"/>
    <dgm:cxn modelId="{4470DCDA-22AB-439C-9ECE-67897650BDF4}" type="presParOf" srcId="{C425B3F3-66B2-44C1-BD3F-420D39AA5C85}" destId="{B4B2B514-0B40-4826-A0FE-BC9082548C49}" srcOrd="2" destOrd="0" presId="urn:microsoft.com/office/officeart/2005/8/layout/orgChart1"/>
    <dgm:cxn modelId="{BA0DC353-F49F-4FD9-A9FF-59386E6F7E0F}" type="presParOf" srcId="{072C9707-D285-47F0-BA39-F215CE3FD8F1}" destId="{D64A0AAB-AF8B-4499-911F-ED8A52239C35}" srcOrd="2" destOrd="0" presId="urn:microsoft.com/office/officeart/2005/8/layout/orgChart1"/>
    <dgm:cxn modelId="{23842B01-487A-443D-93AB-F70441CDB2D8}" type="presParOf" srcId="{9B030110-7AB8-49BD-B441-59C1BBDA831D}" destId="{799216EB-D8DF-4852-B8E9-662C89A8D10D}" srcOrd="4" destOrd="0" presId="urn:microsoft.com/office/officeart/2005/8/layout/orgChart1"/>
    <dgm:cxn modelId="{6F3B3561-42E5-4EC5-A5D7-C8156C927400}" type="presParOf" srcId="{9B030110-7AB8-49BD-B441-59C1BBDA831D}" destId="{122AD7FB-11D5-420F-9BDD-443D538922DF}" srcOrd="5" destOrd="0" presId="urn:microsoft.com/office/officeart/2005/8/layout/orgChart1"/>
    <dgm:cxn modelId="{43633D53-4ED6-457E-9A58-FC871AE2253F}" type="presParOf" srcId="{122AD7FB-11D5-420F-9BDD-443D538922DF}" destId="{147B63C6-900A-481E-8D20-D87261531B77}" srcOrd="0" destOrd="0" presId="urn:microsoft.com/office/officeart/2005/8/layout/orgChart1"/>
    <dgm:cxn modelId="{B91BA804-63B5-4993-B5E0-5E78938978BE}" type="presParOf" srcId="{147B63C6-900A-481E-8D20-D87261531B77}" destId="{3A79CF1A-599D-4A90-AC28-8588CE259E0D}" srcOrd="0" destOrd="0" presId="urn:microsoft.com/office/officeart/2005/8/layout/orgChart1"/>
    <dgm:cxn modelId="{9CF28EE5-43D5-4CEC-9EE3-FBCB3161D8E1}" type="presParOf" srcId="{147B63C6-900A-481E-8D20-D87261531B77}" destId="{190B33B7-50A0-40DD-A5D3-2866B65F2410}" srcOrd="1" destOrd="0" presId="urn:microsoft.com/office/officeart/2005/8/layout/orgChart1"/>
    <dgm:cxn modelId="{9A2EC3FD-1127-4595-8087-CCD565960C70}" type="presParOf" srcId="{122AD7FB-11D5-420F-9BDD-443D538922DF}" destId="{14FC7215-C108-4C40-B516-08FB4F168EAB}" srcOrd="1" destOrd="0" presId="urn:microsoft.com/office/officeart/2005/8/layout/orgChart1"/>
    <dgm:cxn modelId="{19A81E28-F330-41CD-A584-D9B070BC0146}" type="presParOf" srcId="{14FC7215-C108-4C40-B516-08FB4F168EAB}" destId="{E71A5DF7-98E3-4DEB-8887-51F1761D577B}" srcOrd="0" destOrd="0" presId="urn:microsoft.com/office/officeart/2005/8/layout/orgChart1"/>
    <dgm:cxn modelId="{3E09994A-8BB1-4D31-A3EB-54E8DB4506C4}" type="presParOf" srcId="{14FC7215-C108-4C40-B516-08FB4F168EAB}" destId="{AEFC2234-A89E-451B-9060-AD47251836B5}" srcOrd="1" destOrd="0" presId="urn:microsoft.com/office/officeart/2005/8/layout/orgChart1"/>
    <dgm:cxn modelId="{E4D6B31F-047B-4A92-92FD-F085A997E031}" type="presParOf" srcId="{AEFC2234-A89E-451B-9060-AD47251836B5}" destId="{DFA5A6BA-8682-452C-A268-31FEF2FFD813}" srcOrd="0" destOrd="0" presId="urn:microsoft.com/office/officeart/2005/8/layout/orgChart1"/>
    <dgm:cxn modelId="{1472F610-A73C-478D-81F0-272E749D5A12}" type="presParOf" srcId="{DFA5A6BA-8682-452C-A268-31FEF2FFD813}" destId="{95C4A627-EBE6-48C9-B6BB-FAE567803388}" srcOrd="0" destOrd="0" presId="urn:microsoft.com/office/officeart/2005/8/layout/orgChart1"/>
    <dgm:cxn modelId="{E9C37D56-16B9-4883-A5A8-D592E0E9C9DB}" type="presParOf" srcId="{DFA5A6BA-8682-452C-A268-31FEF2FFD813}" destId="{C3B32601-4620-45DD-A457-7A58AB03BEBA}" srcOrd="1" destOrd="0" presId="urn:microsoft.com/office/officeart/2005/8/layout/orgChart1"/>
    <dgm:cxn modelId="{7BEB1A05-6F45-4FD9-AA63-83213B3AC9F3}" type="presParOf" srcId="{AEFC2234-A89E-451B-9060-AD47251836B5}" destId="{FBA9A64F-B28A-4353-85AB-666B9515304A}" srcOrd="1" destOrd="0" presId="urn:microsoft.com/office/officeart/2005/8/layout/orgChart1"/>
    <dgm:cxn modelId="{7BB4E773-38E4-4486-9AA0-21A1407C5466}" type="presParOf" srcId="{FBA9A64F-B28A-4353-85AB-666B9515304A}" destId="{1F17798F-DC75-4778-B603-C819334ED98D}" srcOrd="0" destOrd="0" presId="urn:microsoft.com/office/officeart/2005/8/layout/orgChart1"/>
    <dgm:cxn modelId="{A0BDE1CE-9A2A-4780-987F-7DF6B3B5C7B8}" type="presParOf" srcId="{FBA9A64F-B28A-4353-85AB-666B9515304A}" destId="{420B90CA-7ACA-44AA-9BC7-9DDB3409E38B}" srcOrd="1" destOrd="0" presId="urn:microsoft.com/office/officeart/2005/8/layout/orgChart1"/>
    <dgm:cxn modelId="{FDBEC58E-EEE2-4164-8587-8C2C17ED653F}" type="presParOf" srcId="{420B90CA-7ACA-44AA-9BC7-9DDB3409E38B}" destId="{3C39CBFC-2A5F-4179-9BA0-C0D24AFFCA13}" srcOrd="0" destOrd="0" presId="urn:microsoft.com/office/officeart/2005/8/layout/orgChart1"/>
    <dgm:cxn modelId="{F421ABE9-5899-4745-9128-53B81E9F63BB}" type="presParOf" srcId="{3C39CBFC-2A5F-4179-9BA0-C0D24AFFCA13}" destId="{72B199BF-6727-47CE-B8CB-3FF17D19F697}" srcOrd="0" destOrd="0" presId="urn:microsoft.com/office/officeart/2005/8/layout/orgChart1"/>
    <dgm:cxn modelId="{AFFFC640-40E2-47DC-A7A6-96E34321E72C}" type="presParOf" srcId="{3C39CBFC-2A5F-4179-9BA0-C0D24AFFCA13}" destId="{CD9B59B6-611F-41AA-B75E-AB4E4D030B8D}" srcOrd="1" destOrd="0" presId="urn:microsoft.com/office/officeart/2005/8/layout/orgChart1"/>
    <dgm:cxn modelId="{3C964C07-079A-4BFD-B2A5-10E8124A3CD2}" type="presParOf" srcId="{420B90CA-7ACA-44AA-9BC7-9DDB3409E38B}" destId="{CD48169F-EFD2-4530-BD31-AB59CD4BB92B}" srcOrd="1" destOrd="0" presId="urn:microsoft.com/office/officeart/2005/8/layout/orgChart1"/>
    <dgm:cxn modelId="{B4E243C8-C178-4125-B5C6-4432F5984C70}" type="presParOf" srcId="{CD48169F-EFD2-4530-BD31-AB59CD4BB92B}" destId="{631A14B9-F36F-459A-B7FD-4AC1D9239868}" srcOrd="0" destOrd="0" presId="urn:microsoft.com/office/officeart/2005/8/layout/orgChart1"/>
    <dgm:cxn modelId="{9ECAE083-FD5C-43D0-BB32-DFAB8DC40832}" type="presParOf" srcId="{CD48169F-EFD2-4530-BD31-AB59CD4BB92B}" destId="{4C2015A4-890E-4354-86B5-D1177E3C94D1}" srcOrd="1" destOrd="0" presId="urn:microsoft.com/office/officeart/2005/8/layout/orgChart1"/>
    <dgm:cxn modelId="{8BD4B354-47A8-410B-8719-3E8495F43811}" type="presParOf" srcId="{4C2015A4-890E-4354-86B5-D1177E3C94D1}" destId="{ADA2A355-01A9-47BE-8AAA-01738C486F27}" srcOrd="0" destOrd="0" presId="urn:microsoft.com/office/officeart/2005/8/layout/orgChart1"/>
    <dgm:cxn modelId="{0CD59143-E8FF-4601-B698-8A712319EDF2}" type="presParOf" srcId="{ADA2A355-01A9-47BE-8AAA-01738C486F27}" destId="{2AF01E16-1FD2-43E2-93C7-E1A8C6AF92A6}" srcOrd="0" destOrd="0" presId="urn:microsoft.com/office/officeart/2005/8/layout/orgChart1"/>
    <dgm:cxn modelId="{7002109D-7DE7-4057-88C5-02ABE84437D2}" type="presParOf" srcId="{ADA2A355-01A9-47BE-8AAA-01738C486F27}" destId="{2D060E3B-9A5A-49B3-8D5F-371231519FB4}" srcOrd="1" destOrd="0" presId="urn:microsoft.com/office/officeart/2005/8/layout/orgChart1"/>
    <dgm:cxn modelId="{E2D3FC61-3B6C-496B-A3C9-465E08221D76}" type="presParOf" srcId="{4C2015A4-890E-4354-86B5-D1177E3C94D1}" destId="{A26802EA-6A3F-44F9-B36A-2E1A13F306DE}" srcOrd="1" destOrd="0" presId="urn:microsoft.com/office/officeart/2005/8/layout/orgChart1"/>
    <dgm:cxn modelId="{93B11D57-7A80-40A6-8B9A-CEAA3F3469A8}" type="presParOf" srcId="{4C2015A4-890E-4354-86B5-D1177E3C94D1}" destId="{026BA97C-7CB3-472C-9A2F-4BCC4252DC67}" srcOrd="2" destOrd="0" presId="urn:microsoft.com/office/officeart/2005/8/layout/orgChart1"/>
    <dgm:cxn modelId="{CD9FF6E4-B3EF-4E14-B823-2C37BD451075}" type="presParOf" srcId="{CD48169F-EFD2-4530-BD31-AB59CD4BB92B}" destId="{004C913E-9DDE-4976-9465-1C9D3C53B5E1}" srcOrd="2" destOrd="0" presId="urn:microsoft.com/office/officeart/2005/8/layout/orgChart1"/>
    <dgm:cxn modelId="{ABC971A0-10D9-4E96-BC03-853F915FA83F}" type="presParOf" srcId="{CD48169F-EFD2-4530-BD31-AB59CD4BB92B}" destId="{84BB02DA-BC6B-489E-8AE5-8A94DFDB3CAC}" srcOrd="3" destOrd="0" presId="urn:microsoft.com/office/officeart/2005/8/layout/orgChart1"/>
    <dgm:cxn modelId="{67D455BE-563D-4155-AF94-A0020A842627}" type="presParOf" srcId="{84BB02DA-BC6B-489E-8AE5-8A94DFDB3CAC}" destId="{0E5EF69C-BCCE-400B-9540-5E7F2D9EC315}" srcOrd="0" destOrd="0" presId="urn:microsoft.com/office/officeart/2005/8/layout/orgChart1"/>
    <dgm:cxn modelId="{9C47B408-7DCD-49B4-874D-3F072E7F729F}" type="presParOf" srcId="{0E5EF69C-BCCE-400B-9540-5E7F2D9EC315}" destId="{FE7E2911-C151-42C5-8800-EDBF2E8B2C3A}" srcOrd="0" destOrd="0" presId="urn:microsoft.com/office/officeart/2005/8/layout/orgChart1"/>
    <dgm:cxn modelId="{AB445358-8C38-4D5A-A413-A71DABBF689F}" type="presParOf" srcId="{0E5EF69C-BCCE-400B-9540-5E7F2D9EC315}" destId="{876E2579-8F4B-4BFE-A535-F72FDA5F965A}" srcOrd="1" destOrd="0" presId="urn:microsoft.com/office/officeart/2005/8/layout/orgChart1"/>
    <dgm:cxn modelId="{1B676B66-4F3E-40F3-8CFF-ACF26215B92E}" type="presParOf" srcId="{84BB02DA-BC6B-489E-8AE5-8A94DFDB3CAC}" destId="{FD3EF91F-654A-43D0-A2DA-1C825FBF4209}" srcOrd="1" destOrd="0" presId="urn:microsoft.com/office/officeart/2005/8/layout/orgChart1"/>
    <dgm:cxn modelId="{6435DBA1-763B-4DB3-BFF1-6376DD132296}" type="presParOf" srcId="{84BB02DA-BC6B-489E-8AE5-8A94DFDB3CAC}" destId="{36FC32B4-A001-4405-B293-673680F53995}" srcOrd="2" destOrd="0" presId="urn:microsoft.com/office/officeart/2005/8/layout/orgChart1"/>
    <dgm:cxn modelId="{F4883921-8031-4279-A8A1-2B4DEBFAE124}" type="presParOf" srcId="{420B90CA-7ACA-44AA-9BC7-9DDB3409E38B}" destId="{C204C665-836F-4825-8A2A-5B7261A3B550}" srcOrd="2" destOrd="0" presId="urn:microsoft.com/office/officeart/2005/8/layout/orgChart1"/>
    <dgm:cxn modelId="{1DDF6F0C-5C69-44B9-ACAE-4EB30AC3A261}" type="presParOf" srcId="{AEFC2234-A89E-451B-9060-AD47251836B5}" destId="{A1EF6A94-2AE9-4434-9FD5-41345ABB85FC}" srcOrd="2" destOrd="0" presId="urn:microsoft.com/office/officeart/2005/8/layout/orgChart1"/>
    <dgm:cxn modelId="{C9205C83-6614-488B-A3AA-E53F75369576}" type="presParOf" srcId="{122AD7FB-11D5-420F-9BDD-443D538922DF}" destId="{CE5740B8-EF38-4BD2-9150-6C805359C705}" srcOrd="2" destOrd="0" presId="urn:microsoft.com/office/officeart/2005/8/layout/orgChart1"/>
    <dgm:cxn modelId="{238E51B2-ED97-4C8E-A56D-C5CF4A503FA0}" type="presParOf" srcId="{9B030110-7AB8-49BD-B441-59C1BBDA831D}" destId="{9DEDCE3C-833C-4DB6-9CED-FA7C7340E21C}" srcOrd="6" destOrd="0" presId="urn:microsoft.com/office/officeart/2005/8/layout/orgChart1"/>
    <dgm:cxn modelId="{043AE33E-0186-497D-A4E9-35C0E1BF07AB}" type="presParOf" srcId="{9B030110-7AB8-49BD-B441-59C1BBDA831D}" destId="{0DC3D18E-583A-4D04-BB2D-178D1885C571}" srcOrd="7" destOrd="0" presId="urn:microsoft.com/office/officeart/2005/8/layout/orgChart1"/>
    <dgm:cxn modelId="{32A42AF3-E0D3-4C54-BE22-8939656CB087}" type="presParOf" srcId="{0DC3D18E-583A-4D04-BB2D-178D1885C571}" destId="{73461E45-6EF2-440B-AD59-D16545A2086F}" srcOrd="0" destOrd="0" presId="urn:microsoft.com/office/officeart/2005/8/layout/orgChart1"/>
    <dgm:cxn modelId="{9B5155C8-6742-48F0-A19D-4C8B64F776EA}" type="presParOf" srcId="{73461E45-6EF2-440B-AD59-D16545A2086F}" destId="{AF178394-2935-4B97-9353-C79A82F79C88}" srcOrd="0" destOrd="0" presId="urn:microsoft.com/office/officeart/2005/8/layout/orgChart1"/>
    <dgm:cxn modelId="{31616A4E-5889-450E-BBA5-25170DA3D550}" type="presParOf" srcId="{73461E45-6EF2-440B-AD59-D16545A2086F}" destId="{9B5124CA-41F2-4E52-9DAA-1B8F30AB1166}" srcOrd="1" destOrd="0" presId="urn:microsoft.com/office/officeart/2005/8/layout/orgChart1"/>
    <dgm:cxn modelId="{19077958-279C-4035-BFB8-BCF293A2BCD4}" type="presParOf" srcId="{0DC3D18E-583A-4D04-BB2D-178D1885C571}" destId="{6A78757A-55A5-4A60-8D19-1F0DFAFC02D5}" srcOrd="1" destOrd="0" presId="urn:microsoft.com/office/officeart/2005/8/layout/orgChart1"/>
    <dgm:cxn modelId="{31902035-6933-466D-9C6A-79B5C27289C1}" type="presParOf" srcId="{6A78757A-55A5-4A60-8D19-1F0DFAFC02D5}" destId="{BDCD184A-D16C-4E43-8B19-612DFA4299A5}" srcOrd="0" destOrd="0" presId="urn:microsoft.com/office/officeart/2005/8/layout/orgChart1"/>
    <dgm:cxn modelId="{E78E9EAB-FDD5-45C4-AF68-D331C69AB312}" type="presParOf" srcId="{6A78757A-55A5-4A60-8D19-1F0DFAFC02D5}" destId="{D907BB39-D42B-46A0-9591-738529CB1512}" srcOrd="1" destOrd="0" presId="urn:microsoft.com/office/officeart/2005/8/layout/orgChart1"/>
    <dgm:cxn modelId="{A08C6F09-6AB0-4C51-9EA6-11CAD4B27C54}" type="presParOf" srcId="{D907BB39-D42B-46A0-9591-738529CB1512}" destId="{E89D96BC-8111-4D15-94EC-ACC0E6B2095D}" srcOrd="0" destOrd="0" presId="urn:microsoft.com/office/officeart/2005/8/layout/orgChart1"/>
    <dgm:cxn modelId="{1FF2BF33-AF1C-4171-B3D8-A59773A088AA}" type="presParOf" srcId="{E89D96BC-8111-4D15-94EC-ACC0E6B2095D}" destId="{19D1F5D5-5B8F-4C23-9622-E49F46764D6F}" srcOrd="0" destOrd="0" presId="urn:microsoft.com/office/officeart/2005/8/layout/orgChart1"/>
    <dgm:cxn modelId="{CAFA31B2-8CD6-49C8-B537-B5CD576FF4F5}" type="presParOf" srcId="{E89D96BC-8111-4D15-94EC-ACC0E6B2095D}" destId="{7B7475F7-9240-4C95-B4AF-1D15BE8DBE4E}" srcOrd="1" destOrd="0" presId="urn:microsoft.com/office/officeart/2005/8/layout/orgChart1"/>
    <dgm:cxn modelId="{3D12BB55-6E43-4F26-B71C-33D5C452B0D2}" type="presParOf" srcId="{D907BB39-D42B-46A0-9591-738529CB1512}" destId="{2A957A78-BF2A-43E0-9AA1-EE359272BDB6}" srcOrd="1" destOrd="0" presId="urn:microsoft.com/office/officeart/2005/8/layout/orgChart1"/>
    <dgm:cxn modelId="{3854C71C-3A03-4E1A-9DB8-F8C5F0EB4090}" type="presParOf" srcId="{D907BB39-D42B-46A0-9591-738529CB1512}" destId="{37C7F419-7788-4D8C-B550-08EEF4ACEFD5}" srcOrd="2" destOrd="0" presId="urn:microsoft.com/office/officeart/2005/8/layout/orgChart1"/>
    <dgm:cxn modelId="{7CC88F2B-49D9-4DA3-908C-F15EDA4F5FB8}" type="presParOf" srcId="{0DC3D18E-583A-4D04-BB2D-178D1885C571}" destId="{36272672-F06A-4E8C-A455-1D3B86BCB71D}" srcOrd="2" destOrd="0" presId="urn:microsoft.com/office/officeart/2005/8/layout/orgChart1"/>
    <dgm:cxn modelId="{140FDDC5-F869-4F5C-9F92-06E6F7213B0A}" type="presParOf" srcId="{298CEF3C-3E1A-4AB8-B5A7-3105FFD5C114}" destId="{A7976993-C2DB-451B-9DA6-F55D00BDDBEA}" srcOrd="2" destOrd="0" presId="urn:microsoft.com/office/officeart/2005/8/layout/orgChart1"/>
    <dgm:cxn modelId="{59A773D3-0E81-4764-959F-7AE6C28CD876}" type="presParOf" srcId="{26329CE1-5CB8-4209-B3AA-CBEFEC7252EF}" destId="{47D501C9-0547-42E2-96D9-DDA0D2008751}" srcOrd="4" destOrd="0" presId="urn:microsoft.com/office/officeart/2005/8/layout/orgChart1"/>
    <dgm:cxn modelId="{C2500CC5-9B40-40DC-AD7F-04F8B0857C1A}" type="presParOf" srcId="{26329CE1-5CB8-4209-B3AA-CBEFEC7252EF}" destId="{176A0582-3EAA-41C5-A8DC-5F0E20C75A58}" srcOrd="5" destOrd="0" presId="urn:microsoft.com/office/officeart/2005/8/layout/orgChart1"/>
    <dgm:cxn modelId="{0CC2D5C6-3897-4FBF-A3BB-7CDB1B8F13A2}" type="presParOf" srcId="{176A0582-3EAA-41C5-A8DC-5F0E20C75A58}" destId="{D405DA0B-7C03-48AF-856E-44CF974E6B46}" srcOrd="0" destOrd="0" presId="urn:microsoft.com/office/officeart/2005/8/layout/orgChart1"/>
    <dgm:cxn modelId="{B7D8B878-3CED-4840-9DD4-A3083A914EB3}" type="presParOf" srcId="{D405DA0B-7C03-48AF-856E-44CF974E6B46}" destId="{560DCD98-3CB8-4ECB-A51A-1EEAE299DAC7}" srcOrd="0" destOrd="0" presId="urn:microsoft.com/office/officeart/2005/8/layout/orgChart1"/>
    <dgm:cxn modelId="{1A8C8644-0369-451D-B866-52FE242FE587}" type="presParOf" srcId="{D405DA0B-7C03-48AF-856E-44CF974E6B46}" destId="{C27E626B-CC43-44E3-8ED6-AE3B73D955DD}" srcOrd="1" destOrd="0" presId="urn:microsoft.com/office/officeart/2005/8/layout/orgChart1"/>
    <dgm:cxn modelId="{A4959F24-81DF-444D-B2C8-8EE05220537F}" type="presParOf" srcId="{176A0582-3EAA-41C5-A8DC-5F0E20C75A58}" destId="{3E592616-D004-4BEA-996A-9124F5EC1CE8}" srcOrd="1" destOrd="0" presId="urn:microsoft.com/office/officeart/2005/8/layout/orgChart1"/>
    <dgm:cxn modelId="{810D501F-0BB5-429F-A16C-5EC20404D988}" type="presParOf" srcId="{3E592616-D004-4BEA-996A-9124F5EC1CE8}" destId="{63151D45-706A-464F-B07B-F5F25D2CC650}" srcOrd="0" destOrd="0" presId="urn:microsoft.com/office/officeart/2005/8/layout/orgChart1"/>
    <dgm:cxn modelId="{357BCAEF-8FDA-47B3-9E65-B8F2ED1B4C83}" type="presParOf" srcId="{3E592616-D004-4BEA-996A-9124F5EC1CE8}" destId="{89652B86-14D0-4051-A3CC-6B5B29BFCDCF}" srcOrd="1" destOrd="0" presId="urn:microsoft.com/office/officeart/2005/8/layout/orgChart1"/>
    <dgm:cxn modelId="{6AAB87A1-C58E-4205-A575-144B6992610C}" type="presParOf" srcId="{89652B86-14D0-4051-A3CC-6B5B29BFCDCF}" destId="{108737F5-CF37-4C1F-980C-AD86BFFF8DD5}" srcOrd="0" destOrd="0" presId="urn:microsoft.com/office/officeart/2005/8/layout/orgChart1"/>
    <dgm:cxn modelId="{CB1B8BD9-E5CD-4376-B0A6-E588E10AD9A9}" type="presParOf" srcId="{108737F5-CF37-4C1F-980C-AD86BFFF8DD5}" destId="{5633F4F8-6A01-4597-91AC-8CAF54E87699}" srcOrd="0" destOrd="0" presId="urn:microsoft.com/office/officeart/2005/8/layout/orgChart1"/>
    <dgm:cxn modelId="{528A45F4-118E-4A64-BBCF-594520299C7D}" type="presParOf" srcId="{108737F5-CF37-4C1F-980C-AD86BFFF8DD5}" destId="{778F6E94-2532-46FE-8E5D-71ECEF74F30D}" srcOrd="1" destOrd="0" presId="urn:microsoft.com/office/officeart/2005/8/layout/orgChart1"/>
    <dgm:cxn modelId="{BF501DCE-C7CD-44C7-A27C-E1C2767A4E80}" type="presParOf" srcId="{89652B86-14D0-4051-A3CC-6B5B29BFCDCF}" destId="{FA1E4A8E-DE27-43E9-BF90-3CFD7794DC5A}" srcOrd="1" destOrd="0" presId="urn:microsoft.com/office/officeart/2005/8/layout/orgChart1"/>
    <dgm:cxn modelId="{7792B852-5AAB-4C9D-ACCE-7893D6470B6C}" type="presParOf" srcId="{89652B86-14D0-4051-A3CC-6B5B29BFCDCF}" destId="{277580A1-5D21-4D85-99A4-82C588060002}" srcOrd="2" destOrd="0" presId="urn:microsoft.com/office/officeart/2005/8/layout/orgChart1"/>
    <dgm:cxn modelId="{AA0AC933-B2AF-44B8-BD08-EADF5A24E4C6}" type="presParOf" srcId="{3E592616-D004-4BEA-996A-9124F5EC1CE8}" destId="{DF9061BF-37A9-49F8-A86E-6991A57BB7DF}" srcOrd="2" destOrd="0" presId="urn:microsoft.com/office/officeart/2005/8/layout/orgChart1"/>
    <dgm:cxn modelId="{AA74CAD9-1776-4E8D-92A5-7E8DEBB6E9B0}" type="presParOf" srcId="{3E592616-D004-4BEA-996A-9124F5EC1CE8}" destId="{C9377E43-17A8-4EB8-96E2-571CD61D8032}" srcOrd="3" destOrd="0" presId="urn:microsoft.com/office/officeart/2005/8/layout/orgChart1"/>
    <dgm:cxn modelId="{78FE40BD-EBFD-41D5-8789-11B5720FCC0B}" type="presParOf" srcId="{C9377E43-17A8-4EB8-96E2-571CD61D8032}" destId="{B586BBA7-F0FC-4A6B-9E12-03F62B9BF472}" srcOrd="0" destOrd="0" presId="urn:microsoft.com/office/officeart/2005/8/layout/orgChart1"/>
    <dgm:cxn modelId="{2EEC7D64-2027-4274-BBA5-E3C0957A65F6}" type="presParOf" srcId="{B586BBA7-F0FC-4A6B-9E12-03F62B9BF472}" destId="{CDB9A077-CE7F-4647-AF9F-760E4D637E31}" srcOrd="0" destOrd="0" presId="urn:microsoft.com/office/officeart/2005/8/layout/orgChart1"/>
    <dgm:cxn modelId="{E728C566-6FB8-4A2C-A116-BD214931D828}" type="presParOf" srcId="{B586BBA7-F0FC-4A6B-9E12-03F62B9BF472}" destId="{79915853-B66E-447E-8513-E8E42E0B50F9}" srcOrd="1" destOrd="0" presId="urn:microsoft.com/office/officeart/2005/8/layout/orgChart1"/>
    <dgm:cxn modelId="{E47A9862-6CEC-4F44-AC8C-E7148DB78C9C}" type="presParOf" srcId="{C9377E43-17A8-4EB8-96E2-571CD61D8032}" destId="{EC949EA9-F438-4E28-AB00-D74786E06217}" srcOrd="1" destOrd="0" presId="urn:microsoft.com/office/officeart/2005/8/layout/orgChart1"/>
    <dgm:cxn modelId="{E04F5711-9CDF-4490-86B3-DDEFB454B351}" type="presParOf" srcId="{C9377E43-17A8-4EB8-96E2-571CD61D8032}" destId="{9AEC2B68-EEB0-4613-A402-AA6886112275}" srcOrd="2" destOrd="0" presId="urn:microsoft.com/office/officeart/2005/8/layout/orgChart1"/>
    <dgm:cxn modelId="{4322ACD8-B733-4B6D-AD72-B3359DB15A64}" type="presParOf" srcId="{176A0582-3EAA-41C5-A8DC-5F0E20C75A58}" destId="{DC7B6C3C-F088-45F8-B28E-AAE432D1E5A2}" srcOrd="2" destOrd="0" presId="urn:microsoft.com/office/officeart/2005/8/layout/orgChart1"/>
    <dgm:cxn modelId="{41A171A7-DD67-4A41-AAEA-866C1C7667A1}" type="presParOf" srcId="{26329CE1-5CB8-4209-B3AA-CBEFEC7252EF}" destId="{B955DE7F-198E-4E89-8909-F69D5C3FA2D3}" srcOrd="6" destOrd="0" presId="urn:microsoft.com/office/officeart/2005/8/layout/orgChart1"/>
    <dgm:cxn modelId="{9D2060E4-3FD0-476C-8F15-030743BC5F0D}" type="presParOf" srcId="{26329CE1-5CB8-4209-B3AA-CBEFEC7252EF}" destId="{4625CF0B-7F22-4FA5-8BA8-BF6C59E0728D}" srcOrd="7" destOrd="0" presId="urn:microsoft.com/office/officeart/2005/8/layout/orgChart1"/>
    <dgm:cxn modelId="{DFBA7D73-90C9-4FF2-817F-F574A0474563}" type="presParOf" srcId="{4625CF0B-7F22-4FA5-8BA8-BF6C59E0728D}" destId="{E28D1A5C-DF5A-40EC-B894-212151D72055}" srcOrd="0" destOrd="0" presId="urn:microsoft.com/office/officeart/2005/8/layout/orgChart1"/>
    <dgm:cxn modelId="{B056A080-EC3A-408F-A656-CF06E01E0881}" type="presParOf" srcId="{E28D1A5C-DF5A-40EC-B894-212151D72055}" destId="{2F08B646-6193-467D-811D-BB78AE003072}" srcOrd="0" destOrd="0" presId="urn:microsoft.com/office/officeart/2005/8/layout/orgChart1"/>
    <dgm:cxn modelId="{939E541C-6738-4E35-B687-FA0E1D86CB12}" type="presParOf" srcId="{E28D1A5C-DF5A-40EC-B894-212151D72055}" destId="{5F16BD07-5157-4D1B-89D4-C044353F9EFE}" srcOrd="1" destOrd="0" presId="urn:microsoft.com/office/officeart/2005/8/layout/orgChart1"/>
    <dgm:cxn modelId="{FADCEB79-8E0C-43F5-B6CB-AE02318C94B1}" type="presParOf" srcId="{4625CF0B-7F22-4FA5-8BA8-BF6C59E0728D}" destId="{06E11483-9428-4E6B-B243-9CCEF25A1EE4}" srcOrd="1" destOrd="0" presId="urn:microsoft.com/office/officeart/2005/8/layout/orgChart1"/>
    <dgm:cxn modelId="{E2968C54-A3BC-4F01-9F1A-90245103DE95}" type="presParOf" srcId="{06E11483-9428-4E6B-B243-9CCEF25A1EE4}" destId="{4F1F7CC5-7E1A-4DEB-9B0D-BA6B17E8E4AD}" srcOrd="0" destOrd="0" presId="urn:microsoft.com/office/officeart/2005/8/layout/orgChart1"/>
    <dgm:cxn modelId="{FFFBC1A4-0C96-4282-B69F-982F3262038A}" type="presParOf" srcId="{06E11483-9428-4E6B-B243-9CCEF25A1EE4}" destId="{80E8480F-6B65-40EF-8801-50F8EC3156E0}" srcOrd="1" destOrd="0" presId="urn:microsoft.com/office/officeart/2005/8/layout/orgChart1"/>
    <dgm:cxn modelId="{6FC63044-AF99-4682-A8DF-128F1AFAB614}" type="presParOf" srcId="{80E8480F-6B65-40EF-8801-50F8EC3156E0}" destId="{536B0C8F-909C-49D8-9892-7064CC77B62C}" srcOrd="0" destOrd="0" presId="urn:microsoft.com/office/officeart/2005/8/layout/orgChart1"/>
    <dgm:cxn modelId="{CD3E6228-9135-4700-9BC9-E3711D57B7AB}" type="presParOf" srcId="{536B0C8F-909C-49D8-9892-7064CC77B62C}" destId="{68CACFEA-78A7-4516-9D1C-480296DD2F52}" srcOrd="0" destOrd="0" presId="urn:microsoft.com/office/officeart/2005/8/layout/orgChart1"/>
    <dgm:cxn modelId="{21230F09-6B92-4B4A-B485-427AABF37A52}" type="presParOf" srcId="{536B0C8F-909C-49D8-9892-7064CC77B62C}" destId="{425019D7-07DA-4E7D-B4D9-FF280C9841FD}" srcOrd="1" destOrd="0" presId="urn:microsoft.com/office/officeart/2005/8/layout/orgChart1"/>
    <dgm:cxn modelId="{79F1232D-92BF-480E-B7A3-BFC4B369EC47}" type="presParOf" srcId="{80E8480F-6B65-40EF-8801-50F8EC3156E0}" destId="{B8227ABC-853F-4B8A-AAA0-7757E62D5BAB}" srcOrd="1" destOrd="0" presId="urn:microsoft.com/office/officeart/2005/8/layout/orgChart1"/>
    <dgm:cxn modelId="{795FD5C9-E89C-41B4-B9F1-2CF088DDF639}" type="presParOf" srcId="{80E8480F-6B65-40EF-8801-50F8EC3156E0}" destId="{CC97E7A4-8C2C-49AE-AC63-F0A3C018C6D2}" srcOrd="2" destOrd="0" presId="urn:microsoft.com/office/officeart/2005/8/layout/orgChart1"/>
    <dgm:cxn modelId="{B62886A6-7667-499C-9E38-DDD9E70F13E1}" type="presParOf" srcId="{06E11483-9428-4E6B-B243-9CCEF25A1EE4}" destId="{745D1759-829F-42FE-AF54-213CDB33D7FB}" srcOrd="2" destOrd="0" presId="urn:microsoft.com/office/officeart/2005/8/layout/orgChart1"/>
    <dgm:cxn modelId="{C586FD51-9B03-4E28-866E-9F214D1195F5}" type="presParOf" srcId="{06E11483-9428-4E6B-B243-9CCEF25A1EE4}" destId="{54C04973-E485-4AD4-A1D2-138E06ECFE65}" srcOrd="3" destOrd="0" presId="urn:microsoft.com/office/officeart/2005/8/layout/orgChart1"/>
    <dgm:cxn modelId="{FDFBA71C-F25B-421E-9163-C6837C52A102}" type="presParOf" srcId="{54C04973-E485-4AD4-A1D2-138E06ECFE65}" destId="{68614A8F-D408-415A-9A85-9CBD7D8D3D34}" srcOrd="0" destOrd="0" presId="urn:microsoft.com/office/officeart/2005/8/layout/orgChart1"/>
    <dgm:cxn modelId="{791A91AD-AD66-476F-A54C-C3F303E047A1}" type="presParOf" srcId="{68614A8F-D408-415A-9A85-9CBD7D8D3D34}" destId="{79E7F1BF-D3FC-4711-ADD5-69D48E2C6441}" srcOrd="0" destOrd="0" presId="urn:microsoft.com/office/officeart/2005/8/layout/orgChart1"/>
    <dgm:cxn modelId="{516B652B-DAE4-424D-88FD-861AA934FC9F}" type="presParOf" srcId="{68614A8F-D408-415A-9A85-9CBD7D8D3D34}" destId="{56C41339-EE89-4396-830E-D5893100F8F6}" srcOrd="1" destOrd="0" presId="urn:microsoft.com/office/officeart/2005/8/layout/orgChart1"/>
    <dgm:cxn modelId="{5A8CB93D-BE4C-4D2C-AF6C-69D7247B5620}" type="presParOf" srcId="{54C04973-E485-4AD4-A1D2-138E06ECFE65}" destId="{56F223B2-D5DF-48D2-B2D7-A43CC1AF29F8}" srcOrd="1" destOrd="0" presId="urn:microsoft.com/office/officeart/2005/8/layout/orgChart1"/>
    <dgm:cxn modelId="{DA0D61DC-09D3-406F-B7FD-C6D8DEA675A0}" type="presParOf" srcId="{54C04973-E485-4AD4-A1D2-138E06ECFE65}" destId="{AFAEE160-97D4-4478-811B-64FEAECC9036}" srcOrd="2" destOrd="0" presId="urn:microsoft.com/office/officeart/2005/8/layout/orgChart1"/>
    <dgm:cxn modelId="{DC3FD9DA-C1E0-4F92-909F-E739A418313D}" type="presParOf" srcId="{06E11483-9428-4E6B-B243-9CCEF25A1EE4}" destId="{540A881E-5CB1-46D1-925E-745965B5A032}" srcOrd="4" destOrd="0" presId="urn:microsoft.com/office/officeart/2005/8/layout/orgChart1"/>
    <dgm:cxn modelId="{B36A53DF-0D70-4FA1-B35A-0F602DADD51A}" type="presParOf" srcId="{06E11483-9428-4E6B-B243-9CCEF25A1EE4}" destId="{87F219CC-AE7B-43B0-B2AB-CD23DD6EAD12}" srcOrd="5" destOrd="0" presId="urn:microsoft.com/office/officeart/2005/8/layout/orgChart1"/>
    <dgm:cxn modelId="{80FA2D44-B880-4611-865A-8788576E9C3C}" type="presParOf" srcId="{87F219CC-AE7B-43B0-B2AB-CD23DD6EAD12}" destId="{CDD0DBA7-8F6E-4F88-B61D-3FDD844FDD85}" srcOrd="0" destOrd="0" presId="urn:microsoft.com/office/officeart/2005/8/layout/orgChart1"/>
    <dgm:cxn modelId="{486BD934-F755-4B58-A168-6848EA5D91DF}" type="presParOf" srcId="{CDD0DBA7-8F6E-4F88-B61D-3FDD844FDD85}" destId="{0398DC02-BC5E-429C-A03B-45483E9CD5B2}" srcOrd="0" destOrd="0" presId="urn:microsoft.com/office/officeart/2005/8/layout/orgChart1"/>
    <dgm:cxn modelId="{37ABF956-4665-47C4-B649-CB1B047C4688}" type="presParOf" srcId="{CDD0DBA7-8F6E-4F88-B61D-3FDD844FDD85}" destId="{1717BADA-D51F-4DCA-A215-7C8189179DD2}" srcOrd="1" destOrd="0" presId="urn:microsoft.com/office/officeart/2005/8/layout/orgChart1"/>
    <dgm:cxn modelId="{8543BF59-1350-43F0-A5B8-6231C2CC3B9F}" type="presParOf" srcId="{87F219CC-AE7B-43B0-B2AB-CD23DD6EAD12}" destId="{2A0A5FAA-53BD-402D-9CEC-48D5491AB944}" srcOrd="1" destOrd="0" presId="urn:microsoft.com/office/officeart/2005/8/layout/orgChart1"/>
    <dgm:cxn modelId="{05B7261F-FCF5-4ACE-AFF8-F8F4A25B3072}" type="presParOf" srcId="{87F219CC-AE7B-43B0-B2AB-CD23DD6EAD12}" destId="{AFDB9200-A50D-434B-8323-72F7DEC355C4}" srcOrd="2" destOrd="0" presId="urn:microsoft.com/office/officeart/2005/8/layout/orgChart1"/>
    <dgm:cxn modelId="{46A77DD7-52F2-40E3-9A60-8F0F1765E274}" type="presParOf" srcId="{4625CF0B-7F22-4FA5-8BA8-BF6C59E0728D}" destId="{98896E96-49C2-483B-B00A-9DAAF7ABAACC}" srcOrd="2" destOrd="0" presId="urn:microsoft.com/office/officeart/2005/8/layout/orgChart1"/>
    <dgm:cxn modelId="{5B9F372F-FCD2-4E76-A30F-9C27F3AF8E39}" type="presParOf" srcId="{DDC17860-CBB8-428A-B28D-DC0080AA2534}" destId="{0943A48A-7EDB-458B-A404-2D2643F5E91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CF50B4-C0E5-421B-A6BD-5288095529BD}" type="doc">
      <dgm:prSet loTypeId="urn:microsoft.com/office/officeart/2005/8/layout/venn1" loCatId="relationship" qsTypeId="urn:microsoft.com/office/officeart/2005/8/quickstyle/simple4" qsCatId="simple" csTypeId="urn:microsoft.com/office/officeart/2005/8/colors/colorful5" csCatId="colorful" phldr="1"/>
      <dgm:spPr/>
    </dgm:pt>
    <dgm:pt modelId="{FA5ED59E-129B-49C7-AC2E-F0E769E158A7}">
      <dgm:prSet phldrT="[文字]" custT="1"/>
      <dgm:spPr/>
      <dgm:t>
        <a:bodyPr/>
        <a:lstStyle/>
        <a:p>
          <a:r>
            <a:rPr lang="en-US" altLang="zh-TW" sz="24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Control</a:t>
          </a:r>
          <a:r>
            <a:rPr lang="en-US" altLang="zh-TW" sz="24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endParaRPr lang="zh-TW" altLang="en-US" sz="2400" dirty="0">
            <a:latin typeface="Verdana" pitchFamily="34" charset="0"/>
            <a:cs typeface="Verdana" pitchFamily="34" charset="0"/>
          </a:endParaRPr>
        </a:p>
      </dgm:t>
    </dgm:pt>
    <dgm:pt modelId="{57E270D7-EA8B-4CA0-A1C5-5D400D3985D9}" type="parTrans" cxnId="{27D28846-FFEE-4B69-808F-CC533CF2C43A}">
      <dgm:prSet/>
      <dgm:spPr/>
      <dgm:t>
        <a:bodyPr/>
        <a:lstStyle/>
        <a:p>
          <a:endParaRPr lang="zh-TW" altLang="en-US" sz="2400">
            <a:latin typeface="Verdana" pitchFamily="34" charset="0"/>
            <a:cs typeface="Verdana" pitchFamily="34" charset="0"/>
          </a:endParaRPr>
        </a:p>
      </dgm:t>
    </dgm:pt>
    <dgm:pt modelId="{B9BD2AFB-6E97-41CC-9BB4-262405B36E2A}" type="sibTrans" cxnId="{27D28846-FFEE-4B69-808F-CC533CF2C43A}">
      <dgm:prSet/>
      <dgm:spPr/>
      <dgm:t>
        <a:bodyPr/>
        <a:lstStyle/>
        <a:p>
          <a:endParaRPr lang="zh-TW" altLang="en-US" sz="2400">
            <a:latin typeface="Verdana" pitchFamily="34" charset="0"/>
            <a:cs typeface="Verdana" pitchFamily="34" charset="0"/>
          </a:endParaRPr>
        </a:p>
      </dgm:t>
    </dgm:pt>
    <dgm:pt modelId="{A61C5205-30A2-437E-94EE-602F142CC76E}">
      <dgm:prSet phldrT="[文字]" custT="1"/>
      <dgm:spPr/>
      <dgm:t>
        <a:bodyPr/>
        <a:lstStyle/>
        <a:p>
          <a:r>
            <a:rPr lang="en-US" altLang="zh-TW" sz="24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Communication</a:t>
          </a:r>
          <a:r>
            <a:rPr lang="en-US" altLang="zh-TW" sz="24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endParaRPr lang="zh-TW" altLang="en-US" sz="2400" dirty="0">
            <a:latin typeface="Verdana" pitchFamily="34" charset="0"/>
            <a:cs typeface="Verdana" pitchFamily="34" charset="0"/>
          </a:endParaRPr>
        </a:p>
      </dgm:t>
    </dgm:pt>
    <dgm:pt modelId="{866AB940-0B55-423A-82BA-9FFA2E2D3364}" type="parTrans" cxnId="{5AE70B02-B572-4BEC-8D7D-75CF1091CD50}">
      <dgm:prSet/>
      <dgm:spPr/>
      <dgm:t>
        <a:bodyPr/>
        <a:lstStyle/>
        <a:p>
          <a:endParaRPr lang="zh-TW" altLang="en-US" sz="2400">
            <a:latin typeface="Verdana" pitchFamily="34" charset="0"/>
            <a:cs typeface="Verdana" pitchFamily="34" charset="0"/>
          </a:endParaRPr>
        </a:p>
      </dgm:t>
    </dgm:pt>
    <dgm:pt modelId="{A099CBE4-6718-4746-80D4-5F84C54CC7B7}" type="sibTrans" cxnId="{5AE70B02-B572-4BEC-8D7D-75CF1091CD50}">
      <dgm:prSet/>
      <dgm:spPr/>
      <dgm:t>
        <a:bodyPr/>
        <a:lstStyle/>
        <a:p>
          <a:endParaRPr lang="zh-TW" altLang="en-US" sz="2400">
            <a:latin typeface="Verdana" pitchFamily="34" charset="0"/>
            <a:cs typeface="Verdana" pitchFamily="34" charset="0"/>
          </a:endParaRPr>
        </a:p>
      </dgm:t>
    </dgm:pt>
    <dgm:pt modelId="{6092FBF4-4ADD-4605-81FC-B090EC73341C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Known </a:t>
          </a:r>
          <a:r>
            <a:rPr lang="en-US" altLang="zh-TW" sz="2000" dirty="0" err="1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QoS</a:t>
          </a:r>
          <a:endParaRPr lang="zh-TW" altLang="en-US" sz="2000" dirty="0">
            <a:solidFill>
              <a:srgbClr val="FF0000"/>
            </a:solidFill>
            <a:latin typeface="Verdana" pitchFamily="34" charset="0"/>
            <a:cs typeface="Verdana" pitchFamily="34" charset="0"/>
          </a:endParaRPr>
        </a:p>
      </dgm:t>
    </dgm:pt>
    <dgm:pt modelId="{C2BC0DAA-BA7F-4A20-B7F1-F5777EABD956}" type="parTrans" cxnId="{03936513-3B31-4E39-8A1A-9853626939A8}">
      <dgm:prSet/>
      <dgm:spPr/>
      <dgm:t>
        <a:bodyPr/>
        <a:lstStyle/>
        <a:p>
          <a:endParaRPr lang="zh-TW" altLang="en-US"/>
        </a:p>
      </dgm:t>
    </dgm:pt>
    <dgm:pt modelId="{10C7BB2B-68E9-40A2-B357-2337ACDCDBD1}" type="sibTrans" cxnId="{03936513-3B31-4E39-8A1A-9853626939A8}">
      <dgm:prSet/>
      <dgm:spPr/>
      <dgm:t>
        <a:bodyPr/>
        <a:lstStyle/>
        <a:p>
          <a:endParaRPr lang="zh-TW" altLang="en-US"/>
        </a:p>
      </dgm:t>
    </dgm:pt>
    <dgm:pt modelId="{F092C8D9-BD6A-47AE-8E65-5C78F00E0B0C}">
      <dgm:prSet phldrT="[文字]" custT="1"/>
      <dgm:spPr/>
      <dgm:t>
        <a:bodyPr/>
        <a:lstStyle/>
        <a:p>
          <a:r>
            <a:rPr lang="en-US" altLang="zh-TW" sz="1400" dirty="0" smtClean="0">
              <a:latin typeface="Verdana" pitchFamily="34" charset="0"/>
              <a:cs typeface="Verdana" pitchFamily="34" charset="0"/>
            </a:rPr>
            <a:t> bandwidth</a:t>
          </a:r>
          <a:endParaRPr lang="zh-TW" altLang="en-US" sz="1400" dirty="0">
            <a:latin typeface="Verdana" pitchFamily="34" charset="0"/>
            <a:cs typeface="Verdana" pitchFamily="34" charset="0"/>
          </a:endParaRPr>
        </a:p>
      </dgm:t>
    </dgm:pt>
    <dgm:pt modelId="{5EB35BB1-C087-4C7D-B67E-AB5FAF58706A}" type="parTrans" cxnId="{6A3ADC33-5890-4EB2-8A01-8B9C47B001F9}">
      <dgm:prSet/>
      <dgm:spPr/>
      <dgm:t>
        <a:bodyPr/>
        <a:lstStyle/>
        <a:p>
          <a:endParaRPr lang="zh-TW" altLang="en-US"/>
        </a:p>
      </dgm:t>
    </dgm:pt>
    <dgm:pt modelId="{53A827B7-A6B5-4FEF-928F-28A419D483A3}" type="sibTrans" cxnId="{6A3ADC33-5890-4EB2-8A01-8B9C47B001F9}">
      <dgm:prSet/>
      <dgm:spPr/>
      <dgm:t>
        <a:bodyPr/>
        <a:lstStyle/>
        <a:p>
          <a:endParaRPr lang="zh-TW" altLang="en-US"/>
        </a:p>
      </dgm:t>
    </dgm:pt>
    <dgm:pt modelId="{281D2417-7ED4-4ED9-9994-CB55A493CF25}">
      <dgm:prSet phldrT="[文字]" custT="1"/>
      <dgm:spPr/>
      <dgm:t>
        <a:bodyPr/>
        <a:lstStyle/>
        <a:p>
          <a:r>
            <a:rPr lang="en-US" altLang="zh-TW" sz="1400" dirty="0" smtClean="0">
              <a:latin typeface="Verdana" pitchFamily="34" charset="0"/>
              <a:cs typeface="Verdana" pitchFamily="34" charset="0"/>
            </a:rPr>
            <a:t> transmission rate</a:t>
          </a:r>
          <a:endParaRPr lang="zh-TW" altLang="en-US" sz="1400" dirty="0">
            <a:latin typeface="Verdana" pitchFamily="34" charset="0"/>
            <a:cs typeface="Verdana" pitchFamily="34" charset="0"/>
          </a:endParaRPr>
        </a:p>
      </dgm:t>
    </dgm:pt>
    <dgm:pt modelId="{02F41D11-9847-4537-9BCA-6A790F50AB79}" type="parTrans" cxnId="{6A3451DD-335E-4C27-9C08-C09F627EF231}">
      <dgm:prSet/>
      <dgm:spPr/>
      <dgm:t>
        <a:bodyPr/>
        <a:lstStyle/>
        <a:p>
          <a:endParaRPr lang="zh-TW" altLang="en-US"/>
        </a:p>
      </dgm:t>
    </dgm:pt>
    <dgm:pt modelId="{5E2B0DB4-30BC-4287-9BA6-900075B170BE}" type="sibTrans" cxnId="{6A3451DD-335E-4C27-9C08-C09F627EF231}">
      <dgm:prSet/>
      <dgm:spPr/>
      <dgm:t>
        <a:bodyPr/>
        <a:lstStyle/>
        <a:p>
          <a:endParaRPr lang="zh-TW" altLang="en-US"/>
        </a:p>
      </dgm:t>
    </dgm:pt>
    <dgm:pt modelId="{834AA0B2-BF60-45A6-B741-06E790FED6F4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Known </a:t>
          </a:r>
          <a:r>
            <a:rPr lang="en-US" altLang="zh-TW" sz="2000" dirty="0" err="1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QoC</a:t>
          </a:r>
          <a:endParaRPr lang="zh-TW" altLang="en-US" sz="2000" dirty="0">
            <a:solidFill>
              <a:srgbClr val="FF0000"/>
            </a:solidFill>
            <a:latin typeface="Verdana" pitchFamily="34" charset="0"/>
            <a:cs typeface="Verdana" pitchFamily="34" charset="0"/>
          </a:endParaRPr>
        </a:p>
      </dgm:t>
    </dgm:pt>
    <dgm:pt modelId="{352B9886-9CD3-44F9-9A49-AD60173D7A81}" type="parTrans" cxnId="{194BDCDD-A3F3-4F74-BA7F-2195FC5CB92F}">
      <dgm:prSet/>
      <dgm:spPr/>
      <dgm:t>
        <a:bodyPr/>
        <a:lstStyle/>
        <a:p>
          <a:endParaRPr lang="zh-TW" altLang="en-US"/>
        </a:p>
      </dgm:t>
    </dgm:pt>
    <dgm:pt modelId="{D0A9B8A1-3D2A-4142-820F-BB94A9914B09}" type="sibTrans" cxnId="{194BDCDD-A3F3-4F74-BA7F-2195FC5CB92F}">
      <dgm:prSet/>
      <dgm:spPr/>
      <dgm:t>
        <a:bodyPr/>
        <a:lstStyle/>
        <a:p>
          <a:endParaRPr lang="zh-TW" altLang="en-US"/>
        </a:p>
      </dgm:t>
    </dgm:pt>
    <dgm:pt modelId="{9CD3522C-2308-4D9F-ADFB-7170DD296B75}">
      <dgm:prSet phldrT="[文字]" custT="1"/>
      <dgm:spPr/>
      <dgm:t>
        <a:bodyPr/>
        <a:lstStyle/>
        <a:p>
          <a:r>
            <a:rPr lang="en-US" altLang="zh-TW" sz="1400" dirty="0" smtClean="0">
              <a:latin typeface="Verdana" pitchFamily="34" charset="0"/>
              <a:cs typeface="Verdana" pitchFamily="34" charset="0"/>
            </a:rPr>
            <a:t> robustness</a:t>
          </a:r>
          <a:endParaRPr lang="zh-TW" altLang="en-US" sz="1400" dirty="0">
            <a:latin typeface="Verdana" pitchFamily="34" charset="0"/>
            <a:cs typeface="Verdana" pitchFamily="34" charset="0"/>
          </a:endParaRPr>
        </a:p>
      </dgm:t>
    </dgm:pt>
    <dgm:pt modelId="{6A27AF97-F8D4-44E5-BFBB-85BC29ED2F91}" type="parTrans" cxnId="{434F8404-CF6E-480B-A6A6-7D6D3DF99759}">
      <dgm:prSet/>
      <dgm:spPr/>
      <dgm:t>
        <a:bodyPr/>
        <a:lstStyle/>
        <a:p>
          <a:endParaRPr lang="zh-TW" altLang="en-US"/>
        </a:p>
      </dgm:t>
    </dgm:pt>
    <dgm:pt modelId="{E25DF564-8C0A-4C21-866A-A5A7A6BC0DC2}" type="sibTrans" cxnId="{434F8404-CF6E-480B-A6A6-7D6D3DF99759}">
      <dgm:prSet/>
      <dgm:spPr/>
      <dgm:t>
        <a:bodyPr/>
        <a:lstStyle/>
        <a:p>
          <a:endParaRPr lang="zh-TW" altLang="en-US"/>
        </a:p>
      </dgm:t>
    </dgm:pt>
    <dgm:pt modelId="{EFE46505-1D7C-411A-A99B-27B897678586}">
      <dgm:prSet phldrT="[文字]" custT="1"/>
      <dgm:spPr/>
      <dgm:t>
        <a:bodyPr/>
        <a:lstStyle/>
        <a:p>
          <a:r>
            <a:rPr lang="en-US" altLang="zh-TW" sz="1400" dirty="0" smtClean="0">
              <a:latin typeface="Verdana" pitchFamily="34" charset="0"/>
              <a:cs typeface="Verdana" pitchFamily="34" charset="0"/>
            </a:rPr>
            <a:t> </a:t>
          </a:r>
          <a:r>
            <a:rPr lang="en-US" altLang="zh-TW" sz="1400" b="1" dirty="0" smtClean="0">
              <a:latin typeface="Verdana" pitchFamily="34" charset="0"/>
              <a:cs typeface="Verdana" pitchFamily="34" charset="0"/>
            </a:rPr>
            <a:t>delay</a:t>
          </a:r>
          <a:endParaRPr lang="zh-TW" altLang="en-US" sz="1400" b="1" dirty="0">
            <a:latin typeface="Verdana" pitchFamily="34" charset="0"/>
            <a:cs typeface="Verdana" pitchFamily="34" charset="0"/>
          </a:endParaRPr>
        </a:p>
      </dgm:t>
    </dgm:pt>
    <dgm:pt modelId="{ED94BF70-B6EE-4B28-9197-40047DAD4B54}" type="parTrans" cxnId="{1374AD7A-24F8-4096-B5AB-54A96247ADD0}">
      <dgm:prSet/>
      <dgm:spPr/>
      <dgm:t>
        <a:bodyPr/>
        <a:lstStyle/>
        <a:p>
          <a:endParaRPr lang="zh-TW" altLang="en-US"/>
        </a:p>
      </dgm:t>
    </dgm:pt>
    <dgm:pt modelId="{EF16CB02-C608-4F52-959B-391338CAB6D6}" type="sibTrans" cxnId="{1374AD7A-24F8-4096-B5AB-54A96247ADD0}">
      <dgm:prSet/>
      <dgm:spPr/>
      <dgm:t>
        <a:bodyPr/>
        <a:lstStyle/>
        <a:p>
          <a:endParaRPr lang="zh-TW" altLang="en-US"/>
        </a:p>
      </dgm:t>
    </dgm:pt>
    <dgm:pt modelId="{BC8CC8F6-7FEA-4C26-9D92-08B6C924E736}">
      <dgm:prSet phldrT="[文字]" custT="1"/>
      <dgm:spPr/>
      <dgm:t>
        <a:bodyPr/>
        <a:lstStyle/>
        <a:p>
          <a:r>
            <a:rPr lang="en-US" altLang="zh-TW" sz="1400" dirty="0" smtClean="0">
              <a:latin typeface="Verdana" pitchFamily="34" charset="0"/>
              <a:cs typeface="Verdana" pitchFamily="34" charset="0"/>
            </a:rPr>
            <a:t> etc</a:t>
          </a:r>
          <a:endParaRPr lang="zh-TW" altLang="en-US" sz="1400" dirty="0">
            <a:latin typeface="Verdana" pitchFamily="34" charset="0"/>
            <a:cs typeface="Verdana" pitchFamily="34" charset="0"/>
          </a:endParaRPr>
        </a:p>
      </dgm:t>
    </dgm:pt>
    <dgm:pt modelId="{8E30F442-7F79-4F70-9472-B8B8538F1B38}" type="parTrans" cxnId="{2CBF2B2E-B8DA-43E7-B142-114855F2E178}">
      <dgm:prSet/>
      <dgm:spPr/>
      <dgm:t>
        <a:bodyPr/>
        <a:lstStyle/>
        <a:p>
          <a:endParaRPr lang="zh-TW" altLang="en-US"/>
        </a:p>
      </dgm:t>
    </dgm:pt>
    <dgm:pt modelId="{5CAC4D42-F2EA-413B-8E52-3D7CE8282BD9}" type="sibTrans" cxnId="{2CBF2B2E-B8DA-43E7-B142-114855F2E178}">
      <dgm:prSet/>
      <dgm:spPr/>
      <dgm:t>
        <a:bodyPr/>
        <a:lstStyle/>
        <a:p>
          <a:endParaRPr lang="zh-TW" altLang="en-US"/>
        </a:p>
      </dgm:t>
    </dgm:pt>
    <dgm:pt modelId="{5CB44751-FE69-4AC8-8D71-23C9C6CBCB92}">
      <dgm:prSet phldrT="[文字]" custT="1"/>
      <dgm:spPr/>
      <dgm:t>
        <a:bodyPr/>
        <a:lstStyle/>
        <a:p>
          <a:r>
            <a:rPr lang="en-US" altLang="zh-TW" sz="1400" dirty="0" smtClean="0">
              <a:latin typeface="Verdana" pitchFamily="34" charset="0"/>
              <a:cs typeface="Verdana" pitchFamily="34" charset="0"/>
            </a:rPr>
            <a:t> etc</a:t>
          </a:r>
          <a:endParaRPr lang="zh-TW" altLang="en-US" sz="1400" dirty="0">
            <a:latin typeface="Verdana" pitchFamily="34" charset="0"/>
            <a:cs typeface="Verdana" pitchFamily="34" charset="0"/>
          </a:endParaRPr>
        </a:p>
      </dgm:t>
    </dgm:pt>
    <dgm:pt modelId="{69F9EB76-7A59-44BD-8B20-1ABC6E37585F}" type="parTrans" cxnId="{17C3F8A7-9968-4902-B0F6-0E34A9581494}">
      <dgm:prSet/>
      <dgm:spPr/>
    </dgm:pt>
    <dgm:pt modelId="{DEB7D7DB-8778-4AAA-817C-00F7510F8BD8}" type="sibTrans" cxnId="{17C3F8A7-9968-4902-B0F6-0E34A9581494}">
      <dgm:prSet/>
      <dgm:spPr/>
    </dgm:pt>
    <dgm:pt modelId="{FCA1B73D-41CE-432A-964C-0CCB6448388D}">
      <dgm:prSet custT="1"/>
      <dgm:spPr/>
      <dgm:t>
        <a:bodyPr/>
        <a:lstStyle/>
        <a:p>
          <a:r>
            <a:rPr lang="en-US" altLang="zh-TW" sz="1400" b="1" dirty="0" smtClean="0">
              <a:latin typeface="Verdana" pitchFamily="34" charset="0"/>
              <a:cs typeface="Verdana" pitchFamily="34" charset="0"/>
            </a:rPr>
            <a:t> dropouts</a:t>
          </a:r>
          <a:endParaRPr lang="zh-TW" altLang="zh-TW" sz="1400" b="1" dirty="0" smtClean="0">
            <a:latin typeface="Verdana" pitchFamily="34" charset="0"/>
            <a:cs typeface="Verdana" pitchFamily="34" charset="0"/>
          </a:endParaRPr>
        </a:p>
      </dgm:t>
    </dgm:pt>
    <dgm:pt modelId="{F5F8FD7C-8568-4C84-AB1C-3603B7ADF1A4}" type="parTrans" cxnId="{CFCB46DF-39B8-411B-AA7B-D2E9F4B7CB44}">
      <dgm:prSet/>
      <dgm:spPr/>
      <dgm:t>
        <a:bodyPr/>
        <a:lstStyle/>
        <a:p>
          <a:endParaRPr lang="zh-TW" altLang="en-US"/>
        </a:p>
      </dgm:t>
    </dgm:pt>
    <dgm:pt modelId="{9D445CE4-6D2E-4F9C-AB9F-AD22FF3494EA}" type="sibTrans" cxnId="{CFCB46DF-39B8-411B-AA7B-D2E9F4B7CB44}">
      <dgm:prSet/>
      <dgm:spPr/>
      <dgm:t>
        <a:bodyPr/>
        <a:lstStyle/>
        <a:p>
          <a:endParaRPr lang="zh-TW" altLang="en-US"/>
        </a:p>
      </dgm:t>
    </dgm:pt>
    <dgm:pt modelId="{BFF5FDD0-383F-4DEF-8368-5E7940F8F947}">
      <dgm:prSet phldrT="[文字]" custT="1"/>
      <dgm:spPr/>
      <dgm:t>
        <a:bodyPr/>
        <a:lstStyle/>
        <a:p>
          <a:r>
            <a:rPr lang="en-US" altLang="zh-TW" sz="1400" b="1" dirty="0" smtClean="0">
              <a:latin typeface="Verdana" pitchFamily="34" charset="0"/>
              <a:cs typeface="Verdana" pitchFamily="34" charset="0"/>
            </a:rPr>
            <a:t> stability </a:t>
          </a:r>
          <a:endParaRPr lang="zh-TW" altLang="en-US" sz="1400" b="1" dirty="0">
            <a:latin typeface="Verdana" pitchFamily="34" charset="0"/>
            <a:cs typeface="Verdana" pitchFamily="34" charset="0"/>
          </a:endParaRPr>
        </a:p>
      </dgm:t>
    </dgm:pt>
    <dgm:pt modelId="{25DE2914-4452-45CD-9A1D-6534868238E6}" type="parTrans" cxnId="{A2AA91D0-D487-4644-8505-5A65C7A58D94}">
      <dgm:prSet/>
      <dgm:spPr/>
    </dgm:pt>
    <dgm:pt modelId="{73EC97EE-082A-444D-BDFA-9CE480169DB4}" type="sibTrans" cxnId="{A2AA91D0-D487-4644-8505-5A65C7A58D94}">
      <dgm:prSet/>
      <dgm:spPr/>
    </dgm:pt>
    <dgm:pt modelId="{9B9957C0-BB99-40CA-9614-157330E8410D}" type="pres">
      <dgm:prSet presAssocID="{B3CF50B4-C0E5-421B-A6BD-5288095529BD}" presName="compositeShape" presStyleCnt="0">
        <dgm:presLayoutVars>
          <dgm:chMax val="7"/>
          <dgm:dir/>
          <dgm:resizeHandles val="exact"/>
        </dgm:presLayoutVars>
      </dgm:prSet>
      <dgm:spPr/>
    </dgm:pt>
    <dgm:pt modelId="{0FF67605-A503-4197-937A-7892E97653E0}" type="pres">
      <dgm:prSet presAssocID="{FA5ED59E-129B-49C7-AC2E-F0E769E158A7}" presName="circ1" presStyleLbl="vennNode1" presStyleIdx="0" presStyleCnt="2" custLinFactNeighborX="-5085"/>
      <dgm:spPr/>
      <dgm:t>
        <a:bodyPr/>
        <a:lstStyle/>
        <a:p>
          <a:endParaRPr lang="zh-TW" altLang="en-US"/>
        </a:p>
      </dgm:t>
    </dgm:pt>
    <dgm:pt modelId="{776E1662-4874-4ADE-AB32-A72C6E03EB8E}" type="pres">
      <dgm:prSet presAssocID="{FA5ED59E-129B-49C7-AC2E-F0E769E158A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973934-63D6-4B1C-BB96-4363E15AE4FC}" type="pres">
      <dgm:prSet presAssocID="{A61C5205-30A2-437E-94EE-602F142CC76E}" presName="circ2" presStyleLbl="vennNode1" presStyleIdx="1" presStyleCnt="2" custLinFactNeighborX="1943"/>
      <dgm:spPr/>
      <dgm:t>
        <a:bodyPr/>
        <a:lstStyle/>
        <a:p>
          <a:endParaRPr lang="zh-TW" altLang="en-US"/>
        </a:p>
      </dgm:t>
    </dgm:pt>
    <dgm:pt modelId="{3FC74787-DDF3-4242-9E5A-FDA35F44D268}" type="pres">
      <dgm:prSet presAssocID="{A61C5205-30A2-437E-94EE-602F142CC76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4A6C997-E33F-43B3-92DB-3DFD3ECD5F7A}" type="presOf" srcId="{FA5ED59E-129B-49C7-AC2E-F0E769E158A7}" destId="{776E1662-4874-4ADE-AB32-A72C6E03EB8E}" srcOrd="1" destOrd="0" presId="urn:microsoft.com/office/officeart/2005/8/layout/venn1"/>
    <dgm:cxn modelId="{921C1B6A-DCF7-4EE2-9946-E6D1965EFD15}" type="presOf" srcId="{9CD3522C-2308-4D9F-ADFB-7170DD296B75}" destId="{1F973934-63D6-4B1C-BB96-4363E15AE4FC}" srcOrd="0" destOrd="2" presId="urn:microsoft.com/office/officeart/2005/8/layout/venn1"/>
    <dgm:cxn modelId="{165FBBAF-8EF1-456F-A63E-ADAD07D1C0FC}" type="presOf" srcId="{F092C8D9-BD6A-47AE-8E65-5C78F00E0B0C}" destId="{0FF67605-A503-4197-937A-7892E97653E0}" srcOrd="0" destOrd="2" presId="urn:microsoft.com/office/officeart/2005/8/layout/venn1"/>
    <dgm:cxn modelId="{FA5C827C-4BB5-4999-976E-E9727E94693A}" type="presOf" srcId="{A61C5205-30A2-437E-94EE-602F142CC76E}" destId="{3FC74787-DDF3-4242-9E5A-FDA35F44D268}" srcOrd="1" destOrd="0" presId="urn:microsoft.com/office/officeart/2005/8/layout/venn1"/>
    <dgm:cxn modelId="{D7D52E28-9EF6-42ED-9CA5-B8756C62A921}" type="presOf" srcId="{FA5ED59E-129B-49C7-AC2E-F0E769E158A7}" destId="{0FF67605-A503-4197-937A-7892E97653E0}" srcOrd="0" destOrd="0" presId="urn:microsoft.com/office/officeart/2005/8/layout/venn1"/>
    <dgm:cxn modelId="{83F33B90-9CB1-4D6D-896E-1D299867CCA8}" type="presOf" srcId="{EFE46505-1D7C-411A-A99B-27B897678586}" destId="{0FF67605-A503-4197-937A-7892E97653E0}" srcOrd="0" destOrd="4" presId="urn:microsoft.com/office/officeart/2005/8/layout/venn1"/>
    <dgm:cxn modelId="{6A3ADC33-5890-4EB2-8A01-8B9C47B001F9}" srcId="{6092FBF4-4ADD-4605-81FC-B090EC73341C}" destId="{F092C8D9-BD6A-47AE-8E65-5C78F00E0B0C}" srcOrd="0" destOrd="0" parTransId="{5EB35BB1-C087-4C7D-B67E-AB5FAF58706A}" sibTransId="{53A827B7-A6B5-4FEF-928F-28A419D483A3}"/>
    <dgm:cxn modelId="{0722E519-2A42-495A-8CC5-74C46B22EE72}" type="presOf" srcId="{6092FBF4-4ADD-4605-81FC-B090EC73341C}" destId="{776E1662-4874-4ADE-AB32-A72C6E03EB8E}" srcOrd="1" destOrd="1" presId="urn:microsoft.com/office/officeart/2005/8/layout/venn1"/>
    <dgm:cxn modelId="{2CBF2B2E-B8DA-43E7-B142-114855F2E178}" srcId="{834AA0B2-BF60-45A6-B741-06E790FED6F4}" destId="{BC8CC8F6-7FEA-4C26-9D92-08B6C924E736}" srcOrd="2" destOrd="0" parTransId="{8E30F442-7F79-4F70-9472-B8B8538F1B38}" sibTransId="{5CAC4D42-F2EA-413B-8E52-3D7CE8282BD9}"/>
    <dgm:cxn modelId="{5AE70B02-B572-4BEC-8D7D-75CF1091CD50}" srcId="{B3CF50B4-C0E5-421B-A6BD-5288095529BD}" destId="{A61C5205-30A2-437E-94EE-602F142CC76E}" srcOrd="1" destOrd="0" parTransId="{866AB940-0B55-423A-82BA-9FFA2E2D3364}" sibTransId="{A099CBE4-6718-4746-80D4-5F84C54CC7B7}"/>
    <dgm:cxn modelId="{CFCB46DF-39B8-411B-AA7B-D2E9F4B7CB44}" srcId="{6092FBF4-4ADD-4605-81FC-B090EC73341C}" destId="{FCA1B73D-41CE-432A-964C-0CCB6448388D}" srcOrd="3" destOrd="0" parTransId="{F5F8FD7C-8568-4C84-AB1C-3603B7ADF1A4}" sibTransId="{9D445CE4-6D2E-4F9C-AB9F-AD22FF3494EA}"/>
    <dgm:cxn modelId="{02D9D54B-1447-4C24-B873-C2FABE6D93D1}" type="presOf" srcId="{A61C5205-30A2-437E-94EE-602F142CC76E}" destId="{1F973934-63D6-4B1C-BB96-4363E15AE4FC}" srcOrd="0" destOrd="0" presId="urn:microsoft.com/office/officeart/2005/8/layout/venn1"/>
    <dgm:cxn modelId="{52900252-266C-41E6-A1E0-4C7089D98BB4}" type="presOf" srcId="{BC8CC8F6-7FEA-4C26-9D92-08B6C924E736}" destId="{3FC74787-DDF3-4242-9E5A-FDA35F44D268}" srcOrd="1" destOrd="4" presId="urn:microsoft.com/office/officeart/2005/8/layout/venn1"/>
    <dgm:cxn modelId="{5B5C73D5-76DC-420B-BB56-63300E873637}" type="presOf" srcId="{BC8CC8F6-7FEA-4C26-9D92-08B6C924E736}" destId="{1F973934-63D6-4B1C-BB96-4363E15AE4FC}" srcOrd="0" destOrd="4" presId="urn:microsoft.com/office/officeart/2005/8/layout/venn1"/>
    <dgm:cxn modelId="{02776A72-1C84-42E4-8E89-3382D81835E9}" type="presOf" srcId="{5CB44751-FE69-4AC8-8D71-23C9C6CBCB92}" destId="{0FF67605-A503-4197-937A-7892E97653E0}" srcOrd="0" destOrd="6" presId="urn:microsoft.com/office/officeart/2005/8/layout/venn1"/>
    <dgm:cxn modelId="{A3CA48D7-4589-4797-A330-AE12CAEDA0DD}" type="presOf" srcId="{281D2417-7ED4-4ED9-9994-CB55A493CF25}" destId="{776E1662-4874-4ADE-AB32-A72C6E03EB8E}" srcOrd="1" destOrd="3" presId="urn:microsoft.com/office/officeart/2005/8/layout/venn1"/>
    <dgm:cxn modelId="{C1B56C65-0906-4A49-BE50-BA3E3668D706}" type="presOf" srcId="{281D2417-7ED4-4ED9-9994-CB55A493CF25}" destId="{0FF67605-A503-4197-937A-7892E97653E0}" srcOrd="0" destOrd="3" presId="urn:microsoft.com/office/officeart/2005/8/layout/venn1"/>
    <dgm:cxn modelId="{3688103E-F07F-4384-A468-187CCE20B8F4}" type="presOf" srcId="{EFE46505-1D7C-411A-A99B-27B897678586}" destId="{776E1662-4874-4ADE-AB32-A72C6E03EB8E}" srcOrd="1" destOrd="4" presId="urn:microsoft.com/office/officeart/2005/8/layout/venn1"/>
    <dgm:cxn modelId="{FF0A4A79-29B8-488E-8899-A0A8D7265D68}" type="presOf" srcId="{FCA1B73D-41CE-432A-964C-0CCB6448388D}" destId="{776E1662-4874-4ADE-AB32-A72C6E03EB8E}" srcOrd="1" destOrd="5" presId="urn:microsoft.com/office/officeart/2005/8/layout/venn1"/>
    <dgm:cxn modelId="{194BDCDD-A3F3-4F74-BA7F-2195FC5CB92F}" srcId="{A61C5205-30A2-437E-94EE-602F142CC76E}" destId="{834AA0B2-BF60-45A6-B741-06E790FED6F4}" srcOrd="0" destOrd="0" parTransId="{352B9886-9CD3-44F9-9A49-AD60173D7A81}" sibTransId="{D0A9B8A1-3D2A-4142-820F-BB94A9914B09}"/>
    <dgm:cxn modelId="{98CBEF23-93EA-4D0C-8AEA-2D8375127C0D}" type="presOf" srcId="{6092FBF4-4ADD-4605-81FC-B090EC73341C}" destId="{0FF67605-A503-4197-937A-7892E97653E0}" srcOrd="0" destOrd="1" presId="urn:microsoft.com/office/officeart/2005/8/layout/venn1"/>
    <dgm:cxn modelId="{03936513-3B31-4E39-8A1A-9853626939A8}" srcId="{FA5ED59E-129B-49C7-AC2E-F0E769E158A7}" destId="{6092FBF4-4ADD-4605-81FC-B090EC73341C}" srcOrd="0" destOrd="0" parTransId="{C2BC0DAA-BA7F-4A20-B7F1-F5777EABD956}" sibTransId="{10C7BB2B-68E9-40A2-B357-2337ACDCDBD1}"/>
    <dgm:cxn modelId="{7BD079A7-BF71-4ED5-8B5A-40F1A18B2856}" type="presOf" srcId="{9CD3522C-2308-4D9F-ADFB-7170DD296B75}" destId="{3FC74787-DDF3-4242-9E5A-FDA35F44D268}" srcOrd="1" destOrd="2" presId="urn:microsoft.com/office/officeart/2005/8/layout/venn1"/>
    <dgm:cxn modelId="{DDF629ED-1314-40BC-B146-18007F00395D}" type="presOf" srcId="{FCA1B73D-41CE-432A-964C-0CCB6448388D}" destId="{0FF67605-A503-4197-937A-7892E97653E0}" srcOrd="0" destOrd="5" presId="urn:microsoft.com/office/officeart/2005/8/layout/venn1"/>
    <dgm:cxn modelId="{452C3F40-4822-4360-AA72-2933B15BDF46}" type="presOf" srcId="{BFF5FDD0-383F-4DEF-8368-5E7940F8F947}" destId="{3FC74787-DDF3-4242-9E5A-FDA35F44D268}" srcOrd="1" destOrd="3" presId="urn:microsoft.com/office/officeart/2005/8/layout/venn1"/>
    <dgm:cxn modelId="{17C3F8A7-9968-4902-B0F6-0E34A9581494}" srcId="{6092FBF4-4ADD-4605-81FC-B090EC73341C}" destId="{5CB44751-FE69-4AC8-8D71-23C9C6CBCB92}" srcOrd="4" destOrd="0" parTransId="{69F9EB76-7A59-44BD-8B20-1ABC6E37585F}" sibTransId="{DEB7D7DB-8778-4AAA-817C-00F7510F8BD8}"/>
    <dgm:cxn modelId="{BEBC6F22-B06F-4A1B-B5A9-83842AD5BCF4}" type="presOf" srcId="{5CB44751-FE69-4AC8-8D71-23C9C6CBCB92}" destId="{776E1662-4874-4ADE-AB32-A72C6E03EB8E}" srcOrd="1" destOrd="6" presId="urn:microsoft.com/office/officeart/2005/8/layout/venn1"/>
    <dgm:cxn modelId="{27D28846-FFEE-4B69-808F-CC533CF2C43A}" srcId="{B3CF50B4-C0E5-421B-A6BD-5288095529BD}" destId="{FA5ED59E-129B-49C7-AC2E-F0E769E158A7}" srcOrd="0" destOrd="0" parTransId="{57E270D7-EA8B-4CA0-A1C5-5D400D3985D9}" sibTransId="{B9BD2AFB-6E97-41CC-9BB4-262405B36E2A}"/>
    <dgm:cxn modelId="{1A1EB39D-E226-4FC7-87F6-3FDFB2A52146}" type="presOf" srcId="{834AA0B2-BF60-45A6-B741-06E790FED6F4}" destId="{3FC74787-DDF3-4242-9E5A-FDA35F44D268}" srcOrd="1" destOrd="1" presId="urn:microsoft.com/office/officeart/2005/8/layout/venn1"/>
    <dgm:cxn modelId="{BF1A40A4-77EA-4A83-9630-78EE82B9365E}" type="presOf" srcId="{BFF5FDD0-383F-4DEF-8368-5E7940F8F947}" destId="{1F973934-63D6-4B1C-BB96-4363E15AE4FC}" srcOrd="0" destOrd="3" presId="urn:microsoft.com/office/officeart/2005/8/layout/venn1"/>
    <dgm:cxn modelId="{434F8404-CF6E-480B-A6A6-7D6D3DF99759}" srcId="{834AA0B2-BF60-45A6-B741-06E790FED6F4}" destId="{9CD3522C-2308-4D9F-ADFB-7170DD296B75}" srcOrd="0" destOrd="0" parTransId="{6A27AF97-F8D4-44E5-BFBB-85BC29ED2F91}" sibTransId="{E25DF564-8C0A-4C21-866A-A5A7A6BC0DC2}"/>
    <dgm:cxn modelId="{A2AA91D0-D487-4644-8505-5A65C7A58D94}" srcId="{834AA0B2-BF60-45A6-B741-06E790FED6F4}" destId="{BFF5FDD0-383F-4DEF-8368-5E7940F8F947}" srcOrd="1" destOrd="0" parTransId="{25DE2914-4452-45CD-9A1D-6534868238E6}" sibTransId="{73EC97EE-082A-444D-BDFA-9CE480169DB4}"/>
    <dgm:cxn modelId="{1374AD7A-24F8-4096-B5AB-54A96247ADD0}" srcId="{6092FBF4-4ADD-4605-81FC-B090EC73341C}" destId="{EFE46505-1D7C-411A-A99B-27B897678586}" srcOrd="2" destOrd="0" parTransId="{ED94BF70-B6EE-4B28-9197-40047DAD4B54}" sibTransId="{EF16CB02-C608-4F52-959B-391338CAB6D6}"/>
    <dgm:cxn modelId="{6A3451DD-335E-4C27-9C08-C09F627EF231}" srcId="{6092FBF4-4ADD-4605-81FC-B090EC73341C}" destId="{281D2417-7ED4-4ED9-9994-CB55A493CF25}" srcOrd="1" destOrd="0" parTransId="{02F41D11-9847-4537-9BCA-6A790F50AB79}" sibTransId="{5E2B0DB4-30BC-4287-9BA6-900075B170BE}"/>
    <dgm:cxn modelId="{F94EF50C-2908-4E24-8EB6-1A716CB3A17F}" type="presOf" srcId="{F092C8D9-BD6A-47AE-8E65-5C78F00E0B0C}" destId="{776E1662-4874-4ADE-AB32-A72C6E03EB8E}" srcOrd="1" destOrd="2" presId="urn:microsoft.com/office/officeart/2005/8/layout/venn1"/>
    <dgm:cxn modelId="{BD7BA8A4-B531-4ADE-B4A1-D52FAE82F87E}" type="presOf" srcId="{B3CF50B4-C0E5-421B-A6BD-5288095529BD}" destId="{9B9957C0-BB99-40CA-9614-157330E8410D}" srcOrd="0" destOrd="0" presId="urn:microsoft.com/office/officeart/2005/8/layout/venn1"/>
    <dgm:cxn modelId="{4EFB77B5-9399-4F55-9B63-1CD92A34B533}" type="presOf" srcId="{834AA0B2-BF60-45A6-B741-06E790FED6F4}" destId="{1F973934-63D6-4B1C-BB96-4363E15AE4FC}" srcOrd="0" destOrd="1" presId="urn:microsoft.com/office/officeart/2005/8/layout/venn1"/>
    <dgm:cxn modelId="{FA807BB5-27D6-4F4E-A53A-CE606DB50585}" type="presParOf" srcId="{9B9957C0-BB99-40CA-9614-157330E8410D}" destId="{0FF67605-A503-4197-937A-7892E97653E0}" srcOrd="0" destOrd="0" presId="urn:microsoft.com/office/officeart/2005/8/layout/venn1"/>
    <dgm:cxn modelId="{187F4F55-6154-48A6-87C0-8DDA6CF94AC0}" type="presParOf" srcId="{9B9957C0-BB99-40CA-9614-157330E8410D}" destId="{776E1662-4874-4ADE-AB32-A72C6E03EB8E}" srcOrd="1" destOrd="0" presId="urn:microsoft.com/office/officeart/2005/8/layout/venn1"/>
    <dgm:cxn modelId="{401910C6-EC13-4BC2-9933-D59E5629DDEE}" type="presParOf" srcId="{9B9957C0-BB99-40CA-9614-157330E8410D}" destId="{1F973934-63D6-4B1C-BB96-4363E15AE4FC}" srcOrd="2" destOrd="0" presId="urn:microsoft.com/office/officeart/2005/8/layout/venn1"/>
    <dgm:cxn modelId="{4D239A1D-B7F2-406F-AC8D-53BF03A4FA15}" type="presParOf" srcId="{9B9957C0-BB99-40CA-9614-157330E8410D}" destId="{3FC74787-DDF3-4242-9E5A-FDA35F44D26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B43F9-39DD-4B3C-92F5-E802CA1FF999}">
      <dsp:nvSpPr>
        <dsp:cNvPr id="0" name=""/>
        <dsp:cNvSpPr/>
      </dsp:nvSpPr>
      <dsp:spPr>
        <a:xfrm>
          <a:off x="7787185" y="3571775"/>
          <a:ext cx="153477" cy="470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664"/>
              </a:lnTo>
              <a:lnTo>
                <a:pt x="153477" y="4706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A48885-742A-4C73-A3A1-318EF1744BF8}">
      <dsp:nvSpPr>
        <dsp:cNvPr id="0" name=""/>
        <dsp:cNvSpPr/>
      </dsp:nvSpPr>
      <dsp:spPr>
        <a:xfrm>
          <a:off x="8150738" y="2845315"/>
          <a:ext cx="91440" cy="21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A54199-A554-4EE9-88E4-FE2BD56F507C}">
      <dsp:nvSpPr>
        <dsp:cNvPr id="0" name=""/>
        <dsp:cNvSpPr/>
      </dsp:nvSpPr>
      <dsp:spPr>
        <a:xfrm>
          <a:off x="4663920" y="2118856"/>
          <a:ext cx="3532538" cy="21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34"/>
              </a:lnTo>
              <a:lnTo>
                <a:pt x="3532538" y="107434"/>
              </a:lnTo>
              <a:lnTo>
                <a:pt x="3532538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07D206-51C2-41E5-85EE-D705B91DD216}">
      <dsp:nvSpPr>
        <dsp:cNvPr id="0" name=""/>
        <dsp:cNvSpPr/>
      </dsp:nvSpPr>
      <dsp:spPr>
        <a:xfrm>
          <a:off x="6549134" y="3571775"/>
          <a:ext cx="153477" cy="470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664"/>
              </a:lnTo>
              <a:lnTo>
                <a:pt x="153477" y="4706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45017-862F-484C-922C-162DBC847253}">
      <dsp:nvSpPr>
        <dsp:cNvPr id="0" name=""/>
        <dsp:cNvSpPr/>
      </dsp:nvSpPr>
      <dsp:spPr>
        <a:xfrm>
          <a:off x="6912687" y="2845315"/>
          <a:ext cx="91440" cy="21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F14B0-28A5-409B-9100-8F425427BA0E}">
      <dsp:nvSpPr>
        <dsp:cNvPr id="0" name=""/>
        <dsp:cNvSpPr/>
      </dsp:nvSpPr>
      <dsp:spPr>
        <a:xfrm>
          <a:off x="4663920" y="2118856"/>
          <a:ext cx="2294487" cy="21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34"/>
              </a:lnTo>
              <a:lnTo>
                <a:pt x="2294487" y="107434"/>
              </a:lnTo>
              <a:lnTo>
                <a:pt x="2294487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2F395-5E92-4CB0-B67C-B5A509218870}">
      <dsp:nvSpPr>
        <dsp:cNvPr id="0" name=""/>
        <dsp:cNvSpPr/>
      </dsp:nvSpPr>
      <dsp:spPr>
        <a:xfrm>
          <a:off x="5311083" y="4298235"/>
          <a:ext cx="153477" cy="1197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123"/>
              </a:lnTo>
              <a:lnTo>
                <a:pt x="153477" y="119712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BD33A0-6E08-4B7B-B830-306CBAC69795}">
      <dsp:nvSpPr>
        <dsp:cNvPr id="0" name=""/>
        <dsp:cNvSpPr/>
      </dsp:nvSpPr>
      <dsp:spPr>
        <a:xfrm>
          <a:off x="5311083" y="4298235"/>
          <a:ext cx="153477" cy="470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664"/>
              </a:lnTo>
              <a:lnTo>
                <a:pt x="153477" y="4706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0635E-416F-4BF1-90E5-3A83747120D4}">
      <dsp:nvSpPr>
        <dsp:cNvPr id="0" name=""/>
        <dsp:cNvSpPr/>
      </dsp:nvSpPr>
      <dsp:spPr>
        <a:xfrm>
          <a:off x="5674636" y="3571775"/>
          <a:ext cx="91440" cy="21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17CBF-D364-4ED2-BC0A-7F0772502A57}">
      <dsp:nvSpPr>
        <dsp:cNvPr id="0" name=""/>
        <dsp:cNvSpPr/>
      </dsp:nvSpPr>
      <dsp:spPr>
        <a:xfrm>
          <a:off x="4354408" y="2845315"/>
          <a:ext cx="1365948" cy="21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34"/>
              </a:lnTo>
              <a:lnTo>
                <a:pt x="1365948" y="107434"/>
              </a:lnTo>
              <a:lnTo>
                <a:pt x="1365948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C50E6-6731-42D7-B525-A3D397B0C4E6}">
      <dsp:nvSpPr>
        <dsp:cNvPr id="0" name=""/>
        <dsp:cNvSpPr/>
      </dsp:nvSpPr>
      <dsp:spPr>
        <a:xfrm>
          <a:off x="4073032" y="4298235"/>
          <a:ext cx="153477" cy="470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664"/>
              </a:lnTo>
              <a:lnTo>
                <a:pt x="153477" y="4706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B583B-2795-4422-A1FD-4CFE04206000}">
      <dsp:nvSpPr>
        <dsp:cNvPr id="0" name=""/>
        <dsp:cNvSpPr/>
      </dsp:nvSpPr>
      <dsp:spPr>
        <a:xfrm>
          <a:off x="4436586" y="3571775"/>
          <a:ext cx="91440" cy="21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54E33-9FFC-4968-9EEA-B297A0749E85}">
      <dsp:nvSpPr>
        <dsp:cNvPr id="0" name=""/>
        <dsp:cNvSpPr/>
      </dsp:nvSpPr>
      <dsp:spPr>
        <a:xfrm>
          <a:off x="4354408" y="2845315"/>
          <a:ext cx="127897" cy="21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34"/>
              </a:lnTo>
              <a:lnTo>
                <a:pt x="127897" y="107434"/>
              </a:lnTo>
              <a:lnTo>
                <a:pt x="127897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FF63F-AD9C-49E2-9E19-D167A581C61D}">
      <dsp:nvSpPr>
        <dsp:cNvPr id="0" name=""/>
        <dsp:cNvSpPr/>
      </dsp:nvSpPr>
      <dsp:spPr>
        <a:xfrm>
          <a:off x="2579186" y="3571775"/>
          <a:ext cx="153477" cy="1197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123"/>
              </a:lnTo>
              <a:lnTo>
                <a:pt x="153477" y="119712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D8CF3-E609-4A6D-AEB3-B6CE3D4DB1AA}">
      <dsp:nvSpPr>
        <dsp:cNvPr id="0" name=""/>
        <dsp:cNvSpPr/>
      </dsp:nvSpPr>
      <dsp:spPr>
        <a:xfrm>
          <a:off x="2579186" y="3571775"/>
          <a:ext cx="153477" cy="470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664"/>
              </a:lnTo>
              <a:lnTo>
                <a:pt x="153477" y="4706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B3043-06EC-476A-8596-3C7B39B75C45}">
      <dsp:nvSpPr>
        <dsp:cNvPr id="0" name=""/>
        <dsp:cNvSpPr/>
      </dsp:nvSpPr>
      <dsp:spPr>
        <a:xfrm>
          <a:off x="2988459" y="2845315"/>
          <a:ext cx="1365948" cy="214868"/>
        </a:xfrm>
        <a:custGeom>
          <a:avLst/>
          <a:gdLst/>
          <a:ahLst/>
          <a:cxnLst/>
          <a:rect l="0" t="0" r="0" b="0"/>
          <a:pathLst>
            <a:path>
              <a:moveTo>
                <a:pt x="1365948" y="0"/>
              </a:moveTo>
              <a:lnTo>
                <a:pt x="1365948" y="107434"/>
              </a:lnTo>
              <a:lnTo>
                <a:pt x="0" y="107434"/>
              </a:lnTo>
              <a:lnTo>
                <a:pt x="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E4C09A-CD7F-4188-B571-70B6F8047A66}">
      <dsp:nvSpPr>
        <dsp:cNvPr id="0" name=""/>
        <dsp:cNvSpPr/>
      </dsp:nvSpPr>
      <dsp:spPr>
        <a:xfrm>
          <a:off x="4354408" y="2118856"/>
          <a:ext cx="309512" cy="214868"/>
        </a:xfrm>
        <a:custGeom>
          <a:avLst/>
          <a:gdLst/>
          <a:ahLst/>
          <a:cxnLst/>
          <a:rect l="0" t="0" r="0" b="0"/>
          <a:pathLst>
            <a:path>
              <a:moveTo>
                <a:pt x="309512" y="0"/>
              </a:moveTo>
              <a:lnTo>
                <a:pt x="309512" y="107434"/>
              </a:lnTo>
              <a:lnTo>
                <a:pt x="0" y="107434"/>
              </a:lnTo>
              <a:lnTo>
                <a:pt x="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29492-D328-4B98-8BBD-358ADE4ACAE4}">
      <dsp:nvSpPr>
        <dsp:cNvPr id="0" name=""/>
        <dsp:cNvSpPr/>
      </dsp:nvSpPr>
      <dsp:spPr>
        <a:xfrm>
          <a:off x="1341135" y="3571775"/>
          <a:ext cx="153477" cy="470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664"/>
              </a:lnTo>
              <a:lnTo>
                <a:pt x="153477" y="4706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9A189F-76D1-4EF1-A700-AA87A49ACEF5}">
      <dsp:nvSpPr>
        <dsp:cNvPr id="0" name=""/>
        <dsp:cNvSpPr/>
      </dsp:nvSpPr>
      <dsp:spPr>
        <a:xfrm>
          <a:off x="1131382" y="2845315"/>
          <a:ext cx="619025" cy="21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34"/>
              </a:lnTo>
              <a:lnTo>
                <a:pt x="619025" y="107434"/>
              </a:lnTo>
              <a:lnTo>
                <a:pt x="619025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0DFBF-20A1-422E-B5CF-9BB2E850F212}">
      <dsp:nvSpPr>
        <dsp:cNvPr id="0" name=""/>
        <dsp:cNvSpPr/>
      </dsp:nvSpPr>
      <dsp:spPr>
        <a:xfrm>
          <a:off x="103084" y="3571775"/>
          <a:ext cx="153477" cy="470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664"/>
              </a:lnTo>
              <a:lnTo>
                <a:pt x="153477" y="47066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EA446-3DC3-447A-9AC8-712C96599676}">
      <dsp:nvSpPr>
        <dsp:cNvPr id="0" name=""/>
        <dsp:cNvSpPr/>
      </dsp:nvSpPr>
      <dsp:spPr>
        <a:xfrm>
          <a:off x="512357" y="2845315"/>
          <a:ext cx="619025" cy="214868"/>
        </a:xfrm>
        <a:custGeom>
          <a:avLst/>
          <a:gdLst/>
          <a:ahLst/>
          <a:cxnLst/>
          <a:rect l="0" t="0" r="0" b="0"/>
          <a:pathLst>
            <a:path>
              <a:moveTo>
                <a:pt x="619025" y="0"/>
              </a:moveTo>
              <a:lnTo>
                <a:pt x="619025" y="107434"/>
              </a:lnTo>
              <a:lnTo>
                <a:pt x="0" y="107434"/>
              </a:lnTo>
              <a:lnTo>
                <a:pt x="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DE897C-2676-485F-9090-2986AA0CD33A}">
      <dsp:nvSpPr>
        <dsp:cNvPr id="0" name=""/>
        <dsp:cNvSpPr/>
      </dsp:nvSpPr>
      <dsp:spPr>
        <a:xfrm>
          <a:off x="1131382" y="2118856"/>
          <a:ext cx="3532538" cy="214868"/>
        </a:xfrm>
        <a:custGeom>
          <a:avLst/>
          <a:gdLst/>
          <a:ahLst/>
          <a:cxnLst/>
          <a:rect l="0" t="0" r="0" b="0"/>
          <a:pathLst>
            <a:path>
              <a:moveTo>
                <a:pt x="3532538" y="0"/>
              </a:moveTo>
              <a:lnTo>
                <a:pt x="3532538" y="107434"/>
              </a:lnTo>
              <a:lnTo>
                <a:pt x="0" y="107434"/>
              </a:lnTo>
              <a:lnTo>
                <a:pt x="0" y="2148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BB20D-E731-4BEC-A1AA-FE91553DA4BE}">
      <dsp:nvSpPr>
        <dsp:cNvPr id="0" name=""/>
        <dsp:cNvSpPr/>
      </dsp:nvSpPr>
      <dsp:spPr>
        <a:xfrm>
          <a:off x="4044895" y="1392396"/>
          <a:ext cx="619025" cy="214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34"/>
              </a:lnTo>
              <a:lnTo>
                <a:pt x="619025" y="107434"/>
              </a:lnTo>
              <a:lnTo>
                <a:pt x="619025" y="21486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7C2E9-0351-4230-A4E5-F07A8415C318}">
      <dsp:nvSpPr>
        <dsp:cNvPr id="0" name=""/>
        <dsp:cNvSpPr/>
      </dsp:nvSpPr>
      <dsp:spPr>
        <a:xfrm>
          <a:off x="3425869" y="1392396"/>
          <a:ext cx="619025" cy="214868"/>
        </a:xfrm>
        <a:custGeom>
          <a:avLst/>
          <a:gdLst/>
          <a:ahLst/>
          <a:cxnLst/>
          <a:rect l="0" t="0" r="0" b="0"/>
          <a:pathLst>
            <a:path>
              <a:moveTo>
                <a:pt x="619025" y="0"/>
              </a:moveTo>
              <a:lnTo>
                <a:pt x="619025" y="107434"/>
              </a:lnTo>
              <a:lnTo>
                <a:pt x="0" y="107434"/>
              </a:lnTo>
              <a:lnTo>
                <a:pt x="0" y="21486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B842A-5AC2-40E2-8EAA-9425D9F25A78}">
      <dsp:nvSpPr>
        <dsp:cNvPr id="0" name=""/>
        <dsp:cNvSpPr/>
      </dsp:nvSpPr>
      <dsp:spPr>
        <a:xfrm>
          <a:off x="3999175" y="665936"/>
          <a:ext cx="91440" cy="2148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86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049684-36BC-4E64-8577-30DA849E6842}">
      <dsp:nvSpPr>
        <dsp:cNvPr id="0" name=""/>
        <dsp:cNvSpPr/>
      </dsp:nvSpPr>
      <dsp:spPr>
        <a:xfrm>
          <a:off x="3533304" y="154345"/>
          <a:ext cx="1023182" cy="5115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Information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3533304" y="154345"/>
        <a:ext cx="1023182" cy="511591"/>
      </dsp:txXfrm>
    </dsp:sp>
    <dsp:sp modelId="{1D27CF79-78CE-4232-A58D-185BDEA33632}">
      <dsp:nvSpPr>
        <dsp:cNvPr id="0" name=""/>
        <dsp:cNvSpPr/>
      </dsp:nvSpPr>
      <dsp:spPr>
        <a:xfrm>
          <a:off x="3533304" y="880805"/>
          <a:ext cx="1023182" cy="51159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Information Reduction (Fusion)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3533304" y="880805"/>
        <a:ext cx="1023182" cy="511591"/>
      </dsp:txXfrm>
    </dsp:sp>
    <dsp:sp modelId="{7559E5E9-19F0-4E6E-B9F6-87E94A5022B4}">
      <dsp:nvSpPr>
        <dsp:cNvPr id="0" name=""/>
        <dsp:cNvSpPr/>
      </dsp:nvSpPr>
      <dsp:spPr>
        <a:xfrm>
          <a:off x="2914278" y="1607264"/>
          <a:ext cx="1023182" cy="51159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ALL information quantities x </a:t>
          </a:r>
          <a:r>
            <a:rPr lang="el-GR" altLang="zh-TW" sz="1000" kern="1200" dirty="0" smtClean="0">
              <a:latin typeface="Comic Sans MS" pitchFamily="66" charset="0"/>
              <a:cs typeface="Verdana" pitchFamily="34" charset="0"/>
            </a:rPr>
            <a:t>δ</a:t>
          </a: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%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2914278" y="1607264"/>
        <a:ext cx="1023182" cy="511591"/>
      </dsp:txXfrm>
    </dsp:sp>
    <dsp:sp modelId="{331E3710-5719-47C5-9C92-5B8A10E5712B}">
      <dsp:nvSpPr>
        <dsp:cNvPr id="0" name=""/>
        <dsp:cNvSpPr/>
      </dsp:nvSpPr>
      <dsp:spPr>
        <a:xfrm>
          <a:off x="4152329" y="1607264"/>
          <a:ext cx="1023182" cy="51159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Remove redundant information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4152329" y="1607264"/>
        <a:ext cx="1023182" cy="511591"/>
      </dsp:txXfrm>
    </dsp:sp>
    <dsp:sp modelId="{BC169B51-FAB1-45F4-B584-76D2B5AB3855}">
      <dsp:nvSpPr>
        <dsp:cNvPr id="0" name=""/>
        <dsp:cNvSpPr/>
      </dsp:nvSpPr>
      <dsp:spPr>
        <a:xfrm>
          <a:off x="619791" y="2333724"/>
          <a:ext cx="1023182" cy="511591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Information classification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619791" y="2333724"/>
        <a:ext cx="1023182" cy="511591"/>
      </dsp:txXfrm>
    </dsp:sp>
    <dsp:sp modelId="{3DFFC969-F8E6-4509-9BAD-11F23B76849F}">
      <dsp:nvSpPr>
        <dsp:cNvPr id="0" name=""/>
        <dsp:cNvSpPr/>
      </dsp:nvSpPr>
      <dsp:spPr>
        <a:xfrm>
          <a:off x="766" y="3060184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Important 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766" y="3060184"/>
        <a:ext cx="1023182" cy="511591"/>
      </dsp:txXfrm>
    </dsp:sp>
    <dsp:sp modelId="{52BD2130-5404-469C-904D-A827F3DECA76}">
      <dsp:nvSpPr>
        <dsp:cNvPr id="0" name=""/>
        <dsp:cNvSpPr/>
      </dsp:nvSpPr>
      <dsp:spPr>
        <a:xfrm>
          <a:off x="256561" y="3786643"/>
          <a:ext cx="1023182" cy="511591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ROI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256561" y="3786643"/>
        <a:ext cx="1023182" cy="511591"/>
      </dsp:txXfrm>
    </dsp:sp>
    <dsp:sp modelId="{07D3987E-07BB-4C2C-8CF4-DDDFCA90C23B}">
      <dsp:nvSpPr>
        <dsp:cNvPr id="0" name=""/>
        <dsp:cNvSpPr/>
      </dsp:nvSpPr>
      <dsp:spPr>
        <a:xfrm>
          <a:off x="1238817" y="3060184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Redundant 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1238817" y="3060184"/>
        <a:ext cx="1023182" cy="511591"/>
      </dsp:txXfrm>
    </dsp:sp>
    <dsp:sp modelId="{002D1622-7F9E-44BE-AE74-1267C80C9727}">
      <dsp:nvSpPr>
        <dsp:cNvPr id="0" name=""/>
        <dsp:cNvSpPr/>
      </dsp:nvSpPr>
      <dsp:spPr>
        <a:xfrm>
          <a:off x="1494612" y="3786643"/>
          <a:ext cx="1023182" cy="511591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1494612" y="3786643"/>
        <a:ext cx="1023182" cy="511591"/>
      </dsp:txXfrm>
    </dsp:sp>
    <dsp:sp modelId="{5536FA22-35F5-49E2-ADCB-73DE15856696}">
      <dsp:nvSpPr>
        <dsp:cNvPr id="0" name=""/>
        <dsp:cNvSpPr/>
      </dsp:nvSpPr>
      <dsp:spPr>
        <a:xfrm>
          <a:off x="3842816" y="2333724"/>
          <a:ext cx="1023182" cy="511591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Remove method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3842816" y="2333724"/>
        <a:ext cx="1023182" cy="511591"/>
      </dsp:txXfrm>
    </dsp:sp>
    <dsp:sp modelId="{86F17277-11D3-4C65-9820-CDBCA82BFFF5}">
      <dsp:nvSpPr>
        <dsp:cNvPr id="0" name=""/>
        <dsp:cNvSpPr/>
      </dsp:nvSpPr>
      <dsp:spPr>
        <a:xfrm>
          <a:off x="2476868" y="3060184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Sampling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2476868" y="3060184"/>
        <a:ext cx="1023182" cy="511591"/>
      </dsp:txXfrm>
    </dsp:sp>
    <dsp:sp modelId="{EE411377-D3A8-4F95-8A85-E275CB63331A}">
      <dsp:nvSpPr>
        <dsp:cNvPr id="0" name=""/>
        <dsp:cNvSpPr/>
      </dsp:nvSpPr>
      <dsp:spPr>
        <a:xfrm>
          <a:off x="2732663" y="3786643"/>
          <a:ext cx="1023182" cy="511591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Periodic 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2732663" y="3786643"/>
        <a:ext cx="1023182" cy="511591"/>
      </dsp:txXfrm>
    </dsp:sp>
    <dsp:sp modelId="{18710E1A-41F8-4A46-B0F0-F2676B2A75F6}">
      <dsp:nvSpPr>
        <dsp:cNvPr id="0" name=""/>
        <dsp:cNvSpPr/>
      </dsp:nvSpPr>
      <dsp:spPr>
        <a:xfrm>
          <a:off x="2732663" y="4513103"/>
          <a:ext cx="1023182" cy="511591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Varying 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2732663" y="4513103"/>
        <a:ext cx="1023182" cy="511591"/>
      </dsp:txXfrm>
    </dsp:sp>
    <dsp:sp modelId="{0F45D2A8-3BFA-4B59-A4FC-1587E2D4D587}">
      <dsp:nvSpPr>
        <dsp:cNvPr id="0" name=""/>
        <dsp:cNvSpPr/>
      </dsp:nvSpPr>
      <dsp:spPr>
        <a:xfrm>
          <a:off x="3970714" y="3060184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Weighting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3970714" y="3060184"/>
        <a:ext cx="1023182" cy="511591"/>
      </dsp:txXfrm>
    </dsp:sp>
    <dsp:sp modelId="{F488BA86-4297-400C-B658-468173503CC0}">
      <dsp:nvSpPr>
        <dsp:cNvPr id="0" name=""/>
        <dsp:cNvSpPr/>
      </dsp:nvSpPr>
      <dsp:spPr>
        <a:xfrm>
          <a:off x="3970714" y="3786643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Weighting allocation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3970714" y="3786643"/>
        <a:ext cx="1023182" cy="511591"/>
      </dsp:txXfrm>
    </dsp:sp>
    <dsp:sp modelId="{005CA3F8-1AD1-41CC-A352-B58D82F27379}">
      <dsp:nvSpPr>
        <dsp:cNvPr id="0" name=""/>
        <dsp:cNvSpPr/>
      </dsp:nvSpPr>
      <dsp:spPr>
        <a:xfrm>
          <a:off x="4226510" y="4513103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4226510" y="4513103"/>
        <a:ext cx="1023182" cy="511591"/>
      </dsp:txXfrm>
    </dsp:sp>
    <dsp:sp modelId="{4FE8F544-5F68-4C37-B252-1DDA03C79A1F}">
      <dsp:nvSpPr>
        <dsp:cNvPr id="0" name=""/>
        <dsp:cNvSpPr/>
      </dsp:nvSpPr>
      <dsp:spPr>
        <a:xfrm>
          <a:off x="5208765" y="3060184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Sampling + Weighting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5208765" y="3060184"/>
        <a:ext cx="1023182" cy="511591"/>
      </dsp:txXfrm>
    </dsp:sp>
    <dsp:sp modelId="{925E3258-A99F-481D-8530-B3004F7FF655}">
      <dsp:nvSpPr>
        <dsp:cNvPr id="0" name=""/>
        <dsp:cNvSpPr/>
      </dsp:nvSpPr>
      <dsp:spPr>
        <a:xfrm>
          <a:off x="5208765" y="3786643"/>
          <a:ext cx="1023182" cy="511591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Temporal sampling + spatial weighting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5208765" y="3786643"/>
        <a:ext cx="1023182" cy="511591"/>
      </dsp:txXfrm>
    </dsp:sp>
    <dsp:sp modelId="{8EB8FA90-BB8E-4791-AD0E-1EB5B73BD616}">
      <dsp:nvSpPr>
        <dsp:cNvPr id="0" name=""/>
        <dsp:cNvSpPr/>
      </dsp:nvSpPr>
      <dsp:spPr>
        <a:xfrm>
          <a:off x="5464561" y="4513103"/>
          <a:ext cx="1023182" cy="51159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Sampling  rate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5464561" y="4513103"/>
        <a:ext cx="1023182" cy="511591"/>
      </dsp:txXfrm>
    </dsp:sp>
    <dsp:sp modelId="{9C874129-75C1-4691-932C-25DABE41DB55}">
      <dsp:nvSpPr>
        <dsp:cNvPr id="0" name=""/>
        <dsp:cNvSpPr/>
      </dsp:nvSpPr>
      <dsp:spPr>
        <a:xfrm>
          <a:off x="5464561" y="5239563"/>
          <a:ext cx="1023182" cy="51159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Weighting 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5464561" y="5239563"/>
        <a:ext cx="1023182" cy="511591"/>
      </dsp:txXfrm>
    </dsp:sp>
    <dsp:sp modelId="{5DE06C78-DD8A-4E18-84DC-A91AAC6CCDE1}">
      <dsp:nvSpPr>
        <dsp:cNvPr id="0" name=""/>
        <dsp:cNvSpPr/>
      </dsp:nvSpPr>
      <dsp:spPr>
        <a:xfrm>
          <a:off x="6446816" y="2333724"/>
          <a:ext cx="1023182" cy="511591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Minimum # to reconstruct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6446816" y="2333724"/>
        <a:ext cx="1023182" cy="511591"/>
      </dsp:txXfrm>
    </dsp:sp>
    <dsp:sp modelId="{5F194667-0AC8-4F19-AFD0-D84AC1EB872A}">
      <dsp:nvSpPr>
        <dsp:cNvPr id="0" name=""/>
        <dsp:cNvSpPr/>
      </dsp:nvSpPr>
      <dsp:spPr>
        <a:xfrm>
          <a:off x="6446816" y="3060184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Optimal problem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6446816" y="3060184"/>
        <a:ext cx="1023182" cy="511591"/>
      </dsp:txXfrm>
    </dsp:sp>
    <dsp:sp modelId="{6CC73072-1C1C-4656-A23B-7F48670E19D4}">
      <dsp:nvSpPr>
        <dsp:cNvPr id="0" name=""/>
        <dsp:cNvSpPr/>
      </dsp:nvSpPr>
      <dsp:spPr>
        <a:xfrm>
          <a:off x="6702612" y="3786643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Convex  problem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6702612" y="3786643"/>
        <a:ext cx="1023182" cy="511591"/>
      </dsp:txXfrm>
    </dsp:sp>
    <dsp:sp modelId="{0A52BDE2-65B3-434A-9230-6858F8CFF369}">
      <dsp:nvSpPr>
        <dsp:cNvPr id="0" name=""/>
        <dsp:cNvSpPr/>
      </dsp:nvSpPr>
      <dsp:spPr>
        <a:xfrm>
          <a:off x="7684867" y="2333724"/>
          <a:ext cx="1023182" cy="511591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ea typeface="Verdana" pitchFamily="34" charset="0"/>
              <a:cs typeface="Verdana" pitchFamily="34" charset="0"/>
            </a:rPr>
            <a:t>Performance index or constraint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7684867" y="2333724"/>
        <a:ext cx="1023182" cy="511591"/>
      </dsp:txXfrm>
    </dsp:sp>
    <dsp:sp modelId="{32B19D64-E21B-4AAA-9953-1F75CC900331}">
      <dsp:nvSpPr>
        <dsp:cNvPr id="0" name=""/>
        <dsp:cNvSpPr/>
      </dsp:nvSpPr>
      <dsp:spPr>
        <a:xfrm>
          <a:off x="7684867" y="3060184"/>
          <a:ext cx="1023182" cy="51159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Error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7684867" y="3060184"/>
        <a:ext cx="1023182" cy="511591"/>
      </dsp:txXfrm>
    </dsp:sp>
    <dsp:sp modelId="{0B33BCB0-5835-4C05-8682-3685B08C8BAF}">
      <dsp:nvSpPr>
        <dsp:cNvPr id="0" name=""/>
        <dsp:cNvSpPr/>
      </dsp:nvSpPr>
      <dsp:spPr>
        <a:xfrm>
          <a:off x="7940663" y="3786643"/>
          <a:ext cx="1023182" cy="511591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000" kern="1200" dirty="0" smtClean="0">
              <a:latin typeface="Comic Sans MS" pitchFamily="66" charset="0"/>
              <a:cs typeface="Verdana" pitchFamily="34" charset="0"/>
            </a:rPr>
            <a:t>SNR or PSNR</a:t>
          </a:r>
          <a:endParaRPr lang="zh-TW" altLang="en-US" sz="1000" kern="1200" dirty="0">
            <a:latin typeface="Comic Sans MS" pitchFamily="66" charset="0"/>
            <a:cs typeface="Verdana" pitchFamily="34" charset="0"/>
          </a:endParaRPr>
        </a:p>
      </dsp:txBody>
      <dsp:txXfrm>
        <a:off x="7940663" y="3786643"/>
        <a:ext cx="1023182" cy="5115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A881E-5CB1-46D1-925E-745965B5A032}">
      <dsp:nvSpPr>
        <dsp:cNvPr id="0" name=""/>
        <dsp:cNvSpPr/>
      </dsp:nvSpPr>
      <dsp:spPr>
        <a:xfrm>
          <a:off x="8087499" y="2089920"/>
          <a:ext cx="137503" cy="2049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9405"/>
              </a:lnTo>
              <a:lnTo>
                <a:pt x="137503" y="204940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D1759-829F-42FE-AF54-213CDB33D7FB}">
      <dsp:nvSpPr>
        <dsp:cNvPr id="0" name=""/>
        <dsp:cNvSpPr/>
      </dsp:nvSpPr>
      <dsp:spPr>
        <a:xfrm>
          <a:off x="8087499" y="2089920"/>
          <a:ext cx="137503" cy="1252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2017"/>
              </a:lnTo>
              <a:lnTo>
                <a:pt x="137503" y="125201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1F7CC5-7E1A-4DEB-9B0D-BA6B17E8E4AD}">
      <dsp:nvSpPr>
        <dsp:cNvPr id="0" name=""/>
        <dsp:cNvSpPr/>
      </dsp:nvSpPr>
      <dsp:spPr>
        <a:xfrm>
          <a:off x="8087499" y="2089920"/>
          <a:ext cx="137503" cy="454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629"/>
              </a:lnTo>
              <a:lnTo>
                <a:pt x="137503" y="45462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5DE7F-198E-4E89-8909-F69D5C3FA2D3}">
      <dsp:nvSpPr>
        <dsp:cNvPr id="0" name=""/>
        <dsp:cNvSpPr/>
      </dsp:nvSpPr>
      <dsp:spPr>
        <a:xfrm>
          <a:off x="4734712" y="1439071"/>
          <a:ext cx="3719462" cy="192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52"/>
              </a:lnTo>
              <a:lnTo>
                <a:pt x="3719462" y="96252"/>
              </a:lnTo>
              <a:lnTo>
                <a:pt x="3719462" y="19250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9061BF-37A9-49F8-A86E-6991A57BB7DF}">
      <dsp:nvSpPr>
        <dsp:cNvPr id="0" name=""/>
        <dsp:cNvSpPr/>
      </dsp:nvSpPr>
      <dsp:spPr>
        <a:xfrm>
          <a:off x="6978306" y="2089920"/>
          <a:ext cx="137503" cy="117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383"/>
              </a:lnTo>
              <a:lnTo>
                <a:pt x="137503" y="117138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151D45-706A-464F-B07B-F5F25D2CC650}">
      <dsp:nvSpPr>
        <dsp:cNvPr id="0" name=""/>
        <dsp:cNvSpPr/>
      </dsp:nvSpPr>
      <dsp:spPr>
        <a:xfrm>
          <a:off x="6978306" y="2089920"/>
          <a:ext cx="137503" cy="454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629"/>
              </a:lnTo>
              <a:lnTo>
                <a:pt x="137503" y="45462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D501C9-0547-42E2-96D9-DDA0D2008751}">
      <dsp:nvSpPr>
        <dsp:cNvPr id="0" name=""/>
        <dsp:cNvSpPr/>
      </dsp:nvSpPr>
      <dsp:spPr>
        <a:xfrm>
          <a:off x="4734712" y="1439071"/>
          <a:ext cx="2610269" cy="192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52"/>
              </a:lnTo>
              <a:lnTo>
                <a:pt x="2610269" y="96252"/>
              </a:lnTo>
              <a:lnTo>
                <a:pt x="2610269" y="19250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CD184A-D16C-4E43-8B19-612DFA4299A5}">
      <dsp:nvSpPr>
        <dsp:cNvPr id="0" name=""/>
        <dsp:cNvSpPr/>
      </dsp:nvSpPr>
      <dsp:spPr>
        <a:xfrm>
          <a:off x="5869113" y="2806674"/>
          <a:ext cx="137503" cy="421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676"/>
              </a:lnTo>
              <a:lnTo>
                <a:pt x="137503" y="42167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DCE3C-833C-4DB6-9CED-FA7C7340E21C}">
      <dsp:nvSpPr>
        <dsp:cNvPr id="0" name=""/>
        <dsp:cNvSpPr/>
      </dsp:nvSpPr>
      <dsp:spPr>
        <a:xfrm>
          <a:off x="4457413" y="2089920"/>
          <a:ext cx="1778375" cy="192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52"/>
              </a:lnTo>
              <a:lnTo>
                <a:pt x="1778375" y="96252"/>
              </a:lnTo>
              <a:lnTo>
                <a:pt x="1778375" y="1925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4C913E-9DDE-4976-9465-1C9D3C53B5E1}">
      <dsp:nvSpPr>
        <dsp:cNvPr id="0" name=""/>
        <dsp:cNvSpPr/>
      </dsp:nvSpPr>
      <dsp:spPr>
        <a:xfrm>
          <a:off x="4759921" y="4108371"/>
          <a:ext cx="137503" cy="13830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3090"/>
              </a:lnTo>
              <a:lnTo>
                <a:pt x="137503" y="138309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1A14B9-F36F-459A-B7FD-4AC1D9239868}">
      <dsp:nvSpPr>
        <dsp:cNvPr id="0" name=""/>
        <dsp:cNvSpPr/>
      </dsp:nvSpPr>
      <dsp:spPr>
        <a:xfrm>
          <a:off x="4759921" y="4108371"/>
          <a:ext cx="137503" cy="498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639"/>
              </a:lnTo>
              <a:lnTo>
                <a:pt x="137503" y="49863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17798F-DC75-4778-B603-C819334ED98D}">
      <dsp:nvSpPr>
        <dsp:cNvPr id="0" name=""/>
        <dsp:cNvSpPr/>
      </dsp:nvSpPr>
      <dsp:spPr>
        <a:xfrm>
          <a:off x="5080876" y="3457522"/>
          <a:ext cx="91440" cy="1925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50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1A5DF7-98E3-4DEB-8887-51F1761D577B}">
      <dsp:nvSpPr>
        <dsp:cNvPr id="0" name=""/>
        <dsp:cNvSpPr/>
      </dsp:nvSpPr>
      <dsp:spPr>
        <a:xfrm>
          <a:off x="5080876" y="2806674"/>
          <a:ext cx="91440" cy="1925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50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9216EB-D8DF-4852-B8E9-662C89A8D10D}">
      <dsp:nvSpPr>
        <dsp:cNvPr id="0" name=""/>
        <dsp:cNvSpPr/>
      </dsp:nvSpPr>
      <dsp:spPr>
        <a:xfrm>
          <a:off x="4457413" y="2089920"/>
          <a:ext cx="669182" cy="192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52"/>
              </a:lnTo>
              <a:lnTo>
                <a:pt x="669182" y="96252"/>
              </a:lnTo>
              <a:lnTo>
                <a:pt x="669182" y="1925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565F5-2555-4A3F-97AD-353FC1FD4BF2}">
      <dsp:nvSpPr>
        <dsp:cNvPr id="0" name=""/>
        <dsp:cNvSpPr/>
      </dsp:nvSpPr>
      <dsp:spPr>
        <a:xfrm>
          <a:off x="3421556" y="2806674"/>
          <a:ext cx="137503" cy="421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676"/>
              </a:lnTo>
              <a:lnTo>
                <a:pt x="137503" y="42167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B9923E-3E7D-48C6-8CAC-565474487FB6}">
      <dsp:nvSpPr>
        <dsp:cNvPr id="0" name=""/>
        <dsp:cNvSpPr/>
      </dsp:nvSpPr>
      <dsp:spPr>
        <a:xfrm>
          <a:off x="3788231" y="2089920"/>
          <a:ext cx="669182" cy="192504"/>
        </a:xfrm>
        <a:custGeom>
          <a:avLst/>
          <a:gdLst/>
          <a:ahLst/>
          <a:cxnLst/>
          <a:rect l="0" t="0" r="0" b="0"/>
          <a:pathLst>
            <a:path>
              <a:moveTo>
                <a:pt x="669182" y="0"/>
              </a:moveTo>
              <a:lnTo>
                <a:pt x="669182" y="96252"/>
              </a:lnTo>
              <a:lnTo>
                <a:pt x="0" y="96252"/>
              </a:lnTo>
              <a:lnTo>
                <a:pt x="0" y="1925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41012-D932-4EC1-9D2E-DCA4913F49F5}">
      <dsp:nvSpPr>
        <dsp:cNvPr id="0" name=""/>
        <dsp:cNvSpPr/>
      </dsp:nvSpPr>
      <dsp:spPr>
        <a:xfrm>
          <a:off x="2312363" y="2806674"/>
          <a:ext cx="137503" cy="1843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437"/>
              </a:lnTo>
              <a:lnTo>
                <a:pt x="137503" y="184343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CBEDB-92C5-44A4-AD19-03A450A87C4F}">
      <dsp:nvSpPr>
        <dsp:cNvPr id="0" name=""/>
        <dsp:cNvSpPr/>
      </dsp:nvSpPr>
      <dsp:spPr>
        <a:xfrm>
          <a:off x="2312363" y="2806674"/>
          <a:ext cx="137503" cy="1192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2588"/>
              </a:lnTo>
              <a:lnTo>
                <a:pt x="137503" y="1192588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C7D6A-6B4D-4E91-B234-C8340E502263}">
      <dsp:nvSpPr>
        <dsp:cNvPr id="0" name=""/>
        <dsp:cNvSpPr/>
      </dsp:nvSpPr>
      <dsp:spPr>
        <a:xfrm>
          <a:off x="2312363" y="2806674"/>
          <a:ext cx="137503" cy="481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1708"/>
              </a:lnTo>
              <a:lnTo>
                <a:pt x="137503" y="481708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009A5-E678-4079-893E-AB6B7DAC67B3}">
      <dsp:nvSpPr>
        <dsp:cNvPr id="0" name=""/>
        <dsp:cNvSpPr/>
      </dsp:nvSpPr>
      <dsp:spPr>
        <a:xfrm>
          <a:off x="2679038" y="2089920"/>
          <a:ext cx="1778375" cy="192504"/>
        </a:xfrm>
        <a:custGeom>
          <a:avLst/>
          <a:gdLst/>
          <a:ahLst/>
          <a:cxnLst/>
          <a:rect l="0" t="0" r="0" b="0"/>
          <a:pathLst>
            <a:path>
              <a:moveTo>
                <a:pt x="1778375" y="0"/>
              </a:moveTo>
              <a:lnTo>
                <a:pt x="1778375" y="96252"/>
              </a:lnTo>
              <a:lnTo>
                <a:pt x="0" y="96252"/>
              </a:lnTo>
              <a:lnTo>
                <a:pt x="0" y="1925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BA22DE-C2EB-4BF3-90ED-A7CFF597C034}">
      <dsp:nvSpPr>
        <dsp:cNvPr id="0" name=""/>
        <dsp:cNvSpPr/>
      </dsp:nvSpPr>
      <dsp:spPr>
        <a:xfrm>
          <a:off x="4457413" y="1439071"/>
          <a:ext cx="277298" cy="192504"/>
        </a:xfrm>
        <a:custGeom>
          <a:avLst/>
          <a:gdLst/>
          <a:ahLst/>
          <a:cxnLst/>
          <a:rect l="0" t="0" r="0" b="0"/>
          <a:pathLst>
            <a:path>
              <a:moveTo>
                <a:pt x="277298" y="0"/>
              </a:moveTo>
              <a:lnTo>
                <a:pt x="277298" y="96252"/>
              </a:lnTo>
              <a:lnTo>
                <a:pt x="0" y="96252"/>
              </a:lnTo>
              <a:lnTo>
                <a:pt x="0" y="19250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DB813-E7A2-48BB-8161-EAB1011B3BF4}">
      <dsp:nvSpPr>
        <dsp:cNvPr id="0" name=""/>
        <dsp:cNvSpPr/>
      </dsp:nvSpPr>
      <dsp:spPr>
        <a:xfrm>
          <a:off x="1203170" y="2806674"/>
          <a:ext cx="137503" cy="1723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373"/>
              </a:lnTo>
              <a:lnTo>
                <a:pt x="137503" y="172337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17AC3-EECD-472C-A6A5-0D2A30F4A4EF}">
      <dsp:nvSpPr>
        <dsp:cNvPr id="0" name=""/>
        <dsp:cNvSpPr/>
      </dsp:nvSpPr>
      <dsp:spPr>
        <a:xfrm>
          <a:off x="1203170" y="2806674"/>
          <a:ext cx="137503" cy="1072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2525"/>
              </a:lnTo>
              <a:lnTo>
                <a:pt x="137503" y="10725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89FD84-6804-4852-9E44-93DF1F32408D}">
      <dsp:nvSpPr>
        <dsp:cNvPr id="0" name=""/>
        <dsp:cNvSpPr/>
      </dsp:nvSpPr>
      <dsp:spPr>
        <a:xfrm>
          <a:off x="1203170" y="2806674"/>
          <a:ext cx="137503" cy="421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676"/>
              </a:lnTo>
              <a:lnTo>
                <a:pt x="137503" y="42167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94F41-5F96-4F3E-9E09-327EA3DC6F70}">
      <dsp:nvSpPr>
        <dsp:cNvPr id="0" name=""/>
        <dsp:cNvSpPr/>
      </dsp:nvSpPr>
      <dsp:spPr>
        <a:xfrm>
          <a:off x="1015249" y="2089920"/>
          <a:ext cx="554596" cy="192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52"/>
              </a:lnTo>
              <a:lnTo>
                <a:pt x="554596" y="96252"/>
              </a:lnTo>
              <a:lnTo>
                <a:pt x="554596" y="1925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31E2A-519F-433E-8142-AF24BCA56493}">
      <dsp:nvSpPr>
        <dsp:cNvPr id="0" name=""/>
        <dsp:cNvSpPr/>
      </dsp:nvSpPr>
      <dsp:spPr>
        <a:xfrm>
          <a:off x="93977" y="3457522"/>
          <a:ext cx="137503" cy="1723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373"/>
              </a:lnTo>
              <a:lnTo>
                <a:pt x="137503" y="172337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D75E3-E3E6-4FCA-8923-332A074E325F}">
      <dsp:nvSpPr>
        <dsp:cNvPr id="0" name=""/>
        <dsp:cNvSpPr/>
      </dsp:nvSpPr>
      <dsp:spPr>
        <a:xfrm>
          <a:off x="93977" y="3457522"/>
          <a:ext cx="137503" cy="1072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2525"/>
              </a:lnTo>
              <a:lnTo>
                <a:pt x="137503" y="107252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A4916-D974-400D-8797-07D0389E6AEE}">
      <dsp:nvSpPr>
        <dsp:cNvPr id="0" name=""/>
        <dsp:cNvSpPr/>
      </dsp:nvSpPr>
      <dsp:spPr>
        <a:xfrm>
          <a:off x="93977" y="3457522"/>
          <a:ext cx="137503" cy="421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1676"/>
              </a:lnTo>
              <a:lnTo>
                <a:pt x="137503" y="42167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77589-79BF-4345-A034-B83AED4F517F}">
      <dsp:nvSpPr>
        <dsp:cNvPr id="0" name=""/>
        <dsp:cNvSpPr/>
      </dsp:nvSpPr>
      <dsp:spPr>
        <a:xfrm>
          <a:off x="414933" y="2806674"/>
          <a:ext cx="91440" cy="1925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2504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582D2-FF0B-45A4-AACC-F04DE0093BB3}">
      <dsp:nvSpPr>
        <dsp:cNvPr id="0" name=""/>
        <dsp:cNvSpPr/>
      </dsp:nvSpPr>
      <dsp:spPr>
        <a:xfrm>
          <a:off x="460653" y="2089920"/>
          <a:ext cx="554596" cy="192504"/>
        </a:xfrm>
        <a:custGeom>
          <a:avLst/>
          <a:gdLst/>
          <a:ahLst/>
          <a:cxnLst/>
          <a:rect l="0" t="0" r="0" b="0"/>
          <a:pathLst>
            <a:path>
              <a:moveTo>
                <a:pt x="554596" y="0"/>
              </a:moveTo>
              <a:lnTo>
                <a:pt x="554596" y="96252"/>
              </a:lnTo>
              <a:lnTo>
                <a:pt x="0" y="96252"/>
              </a:lnTo>
              <a:lnTo>
                <a:pt x="0" y="19250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B0055-9433-4633-BA81-0B46DBD6ED77}">
      <dsp:nvSpPr>
        <dsp:cNvPr id="0" name=""/>
        <dsp:cNvSpPr/>
      </dsp:nvSpPr>
      <dsp:spPr>
        <a:xfrm>
          <a:off x="1015249" y="1439071"/>
          <a:ext cx="3719462" cy="192504"/>
        </a:xfrm>
        <a:custGeom>
          <a:avLst/>
          <a:gdLst/>
          <a:ahLst/>
          <a:cxnLst/>
          <a:rect l="0" t="0" r="0" b="0"/>
          <a:pathLst>
            <a:path>
              <a:moveTo>
                <a:pt x="3719462" y="0"/>
              </a:moveTo>
              <a:lnTo>
                <a:pt x="3719462" y="96252"/>
              </a:lnTo>
              <a:lnTo>
                <a:pt x="0" y="96252"/>
              </a:lnTo>
              <a:lnTo>
                <a:pt x="0" y="19250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7B9B4-C390-4470-97A3-5FFF56E4039F}">
      <dsp:nvSpPr>
        <dsp:cNvPr id="0" name=""/>
        <dsp:cNvSpPr/>
      </dsp:nvSpPr>
      <dsp:spPr>
        <a:xfrm>
          <a:off x="4276368" y="980727"/>
          <a:ext cx="916688" cy="45834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NCS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4276368" y="980727"/>
        <a:ext cx="916688" cy="458344"/>
      </dsp:txXfrm>
    </dsp:sp>
    <dsp:sp modelId="{1B206AD9-F902-4C43-AEC0-0F95F65670FA}">
      <dsp:nvSpPr>
        <dsp:cNvPr id="0" name=""/>
        <dsp:cNvSpPr/>
      </dsp:nvSpPr>
      <dsp:spPr>
        <a:xfrm>
          <a:off x="556905" y="1631576"/>
          <a:ext cx="916688" cy="4583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Topic 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556905" y="1631576"/>
        <a:ext cx="916688" cy="458344"/>
      </dsp:txXfrm>
    </dsp:sp>
    <dsp:sp modelId="{FF97D597-9BF3-4D9E-B7B7-96439322916E}">
      <dsp:nvSpPr>
        <dsp:cNvPr id="0" name=""/>
        <dsp:cNvSpPr/>
      </dsp:nvSpPr>
      <dsp:spPr>
        <a:xfrm>
          <a:off x="2309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(exp.) Stability (stabilization)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309" y="2282424"/>
        <a:ext cx="916688" cy="524249"/>
      </dsp:txXfrm>
    </dsp:sp>
    <dsp:sp modelId="{FBB8389E-0D65-4B40-9BE2-5BF9DBF767C5}">
      <dsp:nvSpPr>
        <dsp:cNvPr id="0" name=""/>
        <dsp:cNvSpPr/>
      </dsp:nvSpPr>
      <dsp:spPr>
        <a:xfrm>
          <a:off x="2309" y="2999178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b="1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Delay</a:t>
          </a:r>
          <a:endParaRPr lang="zh-TW" altLang="en-US" sz="1200" b="1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2309" y="2999178"/>
        <a:ext cx="916688" cy="458344"/>
      </dsp:txXfrm>
    </dsp:sp>
    <dsp:sp modelId="{FA411D5D-19BF-4686-A76C-29155EC646DE}">
      <dsp:nvSpPr>
        <dsp:cNvPr id="0" name=""/>
        <dsp:cNvSpPr/>
      </dsp:nvSpPr>
      <dsp:spPr>
        <a:xfrm>
          <a:off x="231481" y="3650027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Constant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31481" y="3650027"/>
        <a:ext cx="916688" cy="458344"/>
      </dsp:txXfrm>
    </dsp:sp>
    <dsp:sp modelId="{8AC62050-F17B-4DB5-9596-281437B56B53}">
      <dsp:nvSpPr>
        <dsp:cNvPr id="0" name=""/>
        <dsp:cNvSpPr/>
      </dsp:nvSpPr>
      <dsp:spPr>
        <a:xfrm>
          <a:off x="231481" y="4300875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Bounded 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31481" y="4300875"/>
        <a:ext cx="916688" cy="458344"/>
      </dsp:txXfrm>
    </dsp:sp>
    <dsp:sp modelId="{E1312852-9471-4CED-B87B-ECBA6653CEDB}">
      <dsp:nvSpPr>
        <dsp:cNvPr id="0" name=""/>
        <dsp:cNvSpPr/>
      </dsp:nvSpPr>
      <dsp:spPr>
        <a:xfrm>
          <a:off x="231481" y="4951724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Random (varying)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31481" y="4951724"/>
        <a:ext cx="916688" cy="458344"/>
      </dsp:txXfrm>
    </dsp:sp>
    <dsp:sp modelId="{3729F222-23CE-47E5-9F58-CA635EB9A9C9}">
      <dsp:nvSpPr>
        <dsp:cNvPr id="0" name=""/>
        <dsp:cNvSpPr/>
      </dsp:nvSpPr>
      <dsp:spPr>
        <a:xfrm>
          <a:off x="1111501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Tradeoff 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1111501" y="2282424"/>
        <a:ext cx="916688" cy="524249"/>
      </dsp:txXfrm>
    </dsp:sp>
    <dsp:sp modelId="{9061DE54-8E69-4B5C-BEEC-4C1FCA312DE4}">
      <dsp:nvSpPr>
        <dsp:cNvPr id="0" name=""/>
        <dsp:cNvSpPr/>
      </dsp:nvSpPr>
      <dsp:spPr>
        <a:xfrm>
          <a:off x="1340673" y="2999178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Performance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1340673" y="2999178"/>
        <a:ext cx="916688" cy="458344"/>
      </dsp:txXfrm>
    </dsp:sp>
    <dsp:sp modelId="{93422E6C-0FDD-46D1-9606-BFFAF80F60B6}">
      <dsp:nvSpPr>
        <dsp:cNvPr id="0" name=""/>
        <dsp:cNvSpPr/>
      </dsp:nvSpPr>
      <dsp:spPr>
        <a:xfrm>
          <a:off x="1340673" y="3650027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Network cost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1340673" y="3650027"/>
        <a:ext cx="916688" cy="458344"/>
      </dsp:txXfrm>
    </dsp:sp>
    <dsp:sp modelId="{98F0A747-5FB9-4C14-BC32-7232459AD581}">
      <dsp:nvSpPr>
        <dsp:cNvPr id="0" name=""/>
        <dsp:cNvSpPr/>
      </dsp:nvSpPr>
      <dsp:spPr>
        <a:xfrm>
          <a:off x="1340673" y="4300875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Guarantee stability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1340673" y="4300875"/>
        <a:ext cx="916688" cy="458344"/>
      </dsp:txXfrm>
    </dsp:sp>
    <dsp:sp modelId="{842EE6D3-DAB4-4489-93B6-302940A65F4A}">
      <dsp:nvSpPr>
        <dsp:cNvPr id="0" name=""/>
        <dsp:cNvSpPr/>
      </dsp:nvSpPr>
      <dsp:spPr>
        <a:xfrm>
          <a:off x="3999069" y="1631576"/>
          <a:ext cx="916688" cy="4583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Method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3999069" y="1631576"/>
        <a:ext cx="916688" cy="458344"/>
      </dsp:txXfrm>
    </dsp:sp>
    <dsp:sp modelId="{86E2F36D-3DF9-4A67-8927-F7B4699D8C2A}">
      <dsp:nvSpPr>
        <dsp:cNvPr id="0" name=""/>
        <dsp:cNvSpPr/>
      </dsp:nvSpPr>
      <dsp:spPr>
        <a:xfrm>
          <a:off x="2220694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LMI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220694" y="2282424"/>
        <a:ext cx="916688" cy="524249"/>
      </dsp:txXfrm>
    </dsp:sp>
    <dsp:sp modelId="{937005A2-8847-4806-B702-2A67F8A94442}">
      <dsp:nvSpPr>
        <dsp:cNvPr id="0" name=""/>
        <dsp:cNvSpPr/>
      </dsp:nvSpPr>
      <dsp:spPr>
        <a:xfrm>
          <a:off x="2449866" y="2999178"/>
          <a:ext cx="916688" cy="5784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Robust stability analysis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449866" y="2999178"/>
        <a:ext cx="916688" cy="578407"/>
      </dsp:txXfrm>
    </dsp:sp>
    <dsp:sp modelId="{58A00471-2BC3-4EA9-A090-1040B3F7B4C0}">
      <dsp:nvSpPr>
        <dsp:cNvPr id="0" name=""/>
        <dsp:cNvSpPr/>
      </dsp:nvSpPr>
      <dsp:spPr>
        <a:xfrm>
          <a:off x="2449866" y="3770090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Sufficient cond.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449866" y="3770090"/>
        <a:ext cx="916688" cy="458344"/>
      </dsp:txXfrm>
    </dsp:sp>
    <dsp:sp modelId="{27004477-4D33-4080-ADCC-08C39B6B96D5}">
      <dsp:nvSpPr>
        <dsp:cNvPr id="0" name=""/>
        <dsp:cNvSpPr/>
      </dsp:nvSpPr>
      <dsp:spPr>
        <a:xfrm>
          <a:off x="2449866" y="4420939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Computing bounded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2449866" y="4420939"/>
        <a:ext cx="916688" cy="458344"/>
      </dsp:txXfrm>
    </dsp:sp>
    <dsp:sp modelId="{55F558F8-0131-4EE8-A062-B74162E1537E}">
      <dsp:nvSpPr>
        <dsp:cNvPr id="0" name=""/>
        <dsp:cNvSpPr/>
      </dsp:nvSpPr>
      <dsp:spPr>
        <a:xfrm>
          <a:off x="3329887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err="1" smtClean="0">
              <a:latin typeface="Arial" pitchFamily="34" charset="0"/>
              <a:cs typeface="Arial" pitchFamily="34" charset="0"/>
            </a:rPr>
            <a:t>Lyapunov</a:t>
          </a: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-based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3329887" y="2282424"/>
        <a:ext cx="916688" cy="524249"/>
      </dsp:txXfrm>
    </dsp:sp>
    <dsp:sp modelId="{30F70EB0-138E-464C-A9E6-47FE15A11D4F}">
      <dsp:nvSpPr>
        <dsp:cNvPr id="0" name=""/>
        <dsp:cNvSpPr/>
      </dsp:nvSpPr>
      <dsp:spPr>
        <a:xfrm>
          <a:off x="3559059" y="2999178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Stability analysis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3559059" y="2999178"/>
        <a:ext cx="916688" cy="458344"/>
      </dsp:txXfrm>
    </dsp:sp>
    <dsp:sp modelId="{3A79CF1A-599D-4A90-AC28-8588CE259E0D}">
      <dsp:nvSpPr>
        <dsp:cNvPr id="0" name=""/>
        <dsp:cNvSpPr/>
      </dsp:nvSpPr>
      <dsp:spPr>
        <a:xfrm>
          <a:off x="4668252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Switched system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4668252" y="2282424"/>
        <a:ext cx="916688" cy="524249"/>
      </dsp:txXfrm>
    </dsp:sp>
    <dsp:sp modelId="{95C4A627-EBE6-48C9-B6BB-FAE567803388}">
      <dsp:nvSpPr>
        <dsp:cNvPr id="0" name=""/>
        <dsp:cNvSpPr/>
      </dsp:nvSpPr>
      <dsp:spPr>
        <a:xfrm>
          <a:off x="4668252" y="2999178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Hybrid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4668252" y="2999178"/>
        <a:ext cx="916688" cy="458344"/>
      </dsp:txXfrm>
    </dsp:sp>
    <dsp:sp modelId="{72B199BF-6727-47CE-B8CB-3FF17D19F697}">
      <dsp:nvSpPr>
        <dsp:cNvPr id="0" name=""/>
        <dsp:cNvSpPr/>
      </dsp:nvSpPr>
      <dsp:spPr>
        <a:xfrm>
          <a:off x="4668252" y="3650027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MLJS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4668252" y="3650027"/>
        <a:ext cx="916688" cy="458344"/>
      </dsp:txXfrm>
    </dsp:sp>
    <dsp:sp modelId="{2AF01E16-1FD2-43E2-93C7-E1A8C6AF92A6}">
      <dsp:nvSpPr>
        <dsp:cNvPr id="0" name=""/>
        <dsp:cNvSpPr/>
      </dsp:nvSpPr>
      <dsp:spPr>
        <a:xfrm>
          <a:off x="4897424" y="4300875"/>
          <a:ext cx="916688" cy="612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Markov process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(Discrete)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4897424" y="4300875"/>
        <a:ext cx="916688" cy="612269"/>
      </dsp:txXfrm>
    </dsp:sp>
    <dsp:sp modelId="{FE7E2911-C151-42C5-8800-EDBF2E8B2C3A}">
      <dsp:nvSpPr>
        <dsp:cNvPr id="0" name=""/>
        <dsp:cNvSpPr/>
      </dsp:nvSpPr>
      <dsp:spPr>
        <a:xfrm>
          <a:off x="4897424" y="5105650"/>
          <a:ext cx="916688" cy="7716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Linear differential equation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(cont.)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4897424" y="5105650"/>
        <a:ext cx="916688" cy="771622"/>
      </dsp:txXfrm>
    </dsp:sp>
    <dsp:sp modelId="{AF178394-2935-4B97-9353-C79A82F79C88}">
      <dsp:nvSpPr>
        <dsp:cNvPr id="0" name=""/>
        <dsp:cNvSpPr/>
      </dsp:nvSpPr>
      <dsp:spPr>
        <a:xfrm>
          <a:off x="5777445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Stochastic control theory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5777445" y="2282424"/>
        <a:ext cx="916688" cy="524249"/>
      </dsp:txXfrm>
    </dsp:sp>
    <dsp:sp modelId="{19D1F5D5-5B8F-4C23-9622-E49F46764D6F}">
      <dsp:nvSpPr>
        <dsp:cNvPr id="0" name=""/>
        <dsp:cNvSpPr/>
      </dsp:nvSpPr>
      <dsp:spPr>
        <a:xfrm>
          <a:off x="6006617" y="2999178"/>
          <a:ext cx="916688" cy="458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Stability analysis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6006617" y="2999178"/>
        <a:ext cx="916688" cy="458344"/>
      </dsp:txXfrm>
    </dsp:sp>
    <dsp:sp modelId="{560DCD98-3CB8-4ECB-A51A-1EEAE299DAC7}">
      <dsp:nvSpPr>
        <dsp:cNvPr id="0" name=""/>
        <dsp:cNvSpPr/>
      </dsp:nvSpPr>
      <dsp:spPr>
        <a:xfrm>
          <a:off x="6886637" y="1631576"/>
          <a:ext cx="916688" cy="4583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Assumption 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6886637" y="1631576"/>
        <a:ext cx="916688" cy="458344"/>
      </dsp:txXfrm>
    </dsp:sp>
    <dsp:sp modelId="{5633F4F8-6A01-4597-91AC-8CAF54E87699}">
      <dsp:nvSpPr>
        <dsp:cNvPr id="0" name=""/>
        <dsp:cNvSpPr/>
      </dsp:nvSpPr>
      <dsp:spPr>
        <a:xfrm>
          <a:off x="7115809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Delay of ca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7115809" y="2282424"/>
        <a:ext cx="916688" cy="524249"/>
      </dsp:txXfrm>
    </dsp:sp>
    <dsp:sp modelId="{CDB9A077-CE7F-4647-AF9F-760E4D637E31}">
      <dsp:nvSpPr>
        <dsp:cNvPr id="0" name=""/>
        <dsp:cNvSpPr/>
      </dsp:nvSpPr>
      <dsp:spPr>
        <a:xfrm>
          <a:off x="7115809" y="2999178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# </a:t>
          </a:r>
          <a:r>
            <a:rPr lang="en-US" altLang="zh-TW" sz="1200" kern="1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of accessing the network </a:t>
          </a:r>
          <a:endParaRPr lang="zh-TW" altLang="en-US" sz="1200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7115809" y="2999178"/>
        <a:ext cx="916688" cy="524249"/>
      </dsp:txXfrm>
    </dsp:sp>
    <dsp:sp modelId="{2F08B646-6193-467D-811D-BB78AE003072}">
      <dsp:nvSpPr>
        <dsp:cNvPr id="0" name=""/>
        <dsp:cNvSpPr/>
      </dsp:nvSpPr>
      <dsp:spPr>
        <a:xfrm>
          <a:off x="7995830" y="1631576"/>
          <a:ext cx="916688" cy="4583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Application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7995830" y="1631576"/>
        <a:ext cx="916688" cy="458344"/>
      </dsp:txXfrm>
    </dsp:sp>
    <dsp:sp modelId="{68CACFEA-78A7-4516-9D1C-480296DD2F52}">
      <dsp:nvSpPr>
        <dsp:cNvPr id="0" name=""/>
        <dsp:cNvSpPr/>
      </dsp:nvSpPr>
      <dsp:spPr>
        <a:xfrm>
          <a:off x="8225002" y="2282424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Inverted pendulum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8225002" y="2282424"/>
        <a:ext cx="916688" cy="524249"/>
      </dsp:txXfrm>
    </dsp:sp>
    <dsp:sp modelId="{79E7F1BF-D3FC-4711-ADD5-69D48E2C6441}">
      <dsp:nvSpPr>
        <dsp:cNvPr id="0" name=""/>
        <dsp:cNvSpPr/>
      </dsp:nvSpPr>
      <dsp:spPr>
        <a:xfrm>
          <a:off x="8225002" y="2999178"/>
          <a:ext cx="916688" cy="68551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200" kern="1200" dirty="0" smtClean="0">
              <a:latin typeface="Arial" pitchFamily="34" charset="0"/>
              <a:cs typeface="Arial" pitchFamily="34" charset="0"/>
            </a:rPr>
            <a:t>Numerical example</a:t>
          </a: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8225002" y="2999178"/>
        <a:ext cx="916688" cy="685517"/>
      </dsp:txXfrm>
    </dsp:sp>
    <dsp:sp modelId="{0398DC02-BC5E-429C-A03B-45483E9CD5B2}">
      <dsp:nvSpPr>
        <dsp:cNvPr id="0" name=""/>
        <dsp:cNvSpPr/>
      </dsp:nvSpPr>
      <dsp:spPr>
        <a:xfrm>
          <a:off x="8225002" y="3877200"/>
          <a:ext cx="916688" cy="52424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200" kern="1200" dirty="0">
            <a:latin typeface="Arial" pitchFamily="34" charset="0"/>
            <a:cs typeface="Arial" pitchFamily="34" charset="0"/>
          </a:endParaRPr>
        </a:p>
      </dsp:txBody>
      <dsp:txXfrm>
        <a:off x="8225002" y="3877200"/>
        <a:ext cx="916688" cy="5242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F67605-A503-4197-937A-7892E97653E0}">
      <dsp:nvSpPr>
        <dsp:cNvPr id="0" name=""/>
        <dsp:cNvSpPr/>
      </dsp:nvSpPr>
      <dsp:spPr>
        <a:xfrm>
          <a:off x="151943" y="12727"/>
          <a:ext cx="4653886" cy="4653886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Control</a:t>
          </a:r>
          <a:r>
            <a:rPr lang="en-US" altLang="zh-TW" sz="24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endParaRPr lang="zh-TW" altLang="en-US" sz="2400" kern="1200" dirty="0">
            <a:latin typeface="Verdana" pitchFamily="34" charset="0"/>
            <a:cs typeface="Verdana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2000" kern="1200" dirty="0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Known </a:t>
          </a:r>
          <a:r>
            <a:rPr lang="en-US" altLang="zh-TW" sz="2000" kern="1200" dirty="0" err="1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QoS</a:t>
          </a:r>
          <a:endParaRPr lang="zh-TW" altLang="en-US" sz="2000" kern="1200" dirty="0">
            <a:solidFill>
              <a:srgbClr val="FF0000"/>
            </a:solidFill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kern="1200" dirty="0" smtClean="0">
              <a:latin typeface="Verdana" pitchFamily="34" charset="0"/>
              <a:cs typeface="Verdana" pitchFamily="34" charset="0"/>
            </a:rPr>
            <a:t> bandwidth</a:t>
          </a:r>
          <a:endParaRPr lang="zh-TW" altLang="en-US" sz="1400" kern="1200" dirty="0"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kern="1200" dirty="0" smtClean="0">
              <a:latin typeface="Verdana" pitchFamily="34" charset="0"/>
              <a:cs typeface="Verdana" pitchFamily="34" charset="0"/>
            </a:rPr>
            <a:t> transmission rate</a:t>
          </a:r>
          <a:endParaRPr lang="zh-TW" altLang="en-US" sz="1400" kern="1200" dirty="0"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kern="1200" dirty="0" smtClean="0">
              <a:latin typeface="Verdana" pitchFamily="34" charset="0"/>
              <a:cs typeface="Verdana" pitchFamily="34" charset="0"/>
            </a:rPr>
            <a:t> </a:t>
          </a:r>
          <a:r>
            <a:rPr lang="en-US" altLang="zh-TW" sz="1400" b="1" kern="1200" dirty="0" smtClean="0">
              <a:latin typeface="Verdana" pitchFamily="34" charset="0"/>
              <a:cs typeface="Verdana" pitchFamily="34" charset="0"/>
            </a:rPr>
            <a:t>delay</a:t>
          </a:r>
          <a:endParaRPr lang="zh-TW" altLang="en-US" sz="1400" b="1" kern="1200" dirty="0"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b="1" kern="1200" dirty="0" smtClean="0">
              <a:latin typeface="Verdana" pitchFamily="34" charset="0"/>
              <a:cs typeface="Verdana" pitchFamily="34" charset="0"/>
            </a:rPr>
            <a:t> dropouts</a:t>
          </a:r>
          <a:endParaRPr lang="zh-TW" altLang="zh-TW" sz="1400" b="1" kern="1200" dirty="0" smtClean="0"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kern="1200" dirty="0" smtClean="0">
              <a:latin typeface="Verdana" pitchFamily="34" charset="0"/>
              <a:cs typeface="Verdana" pitchFamily="34" charset="0"/>
            </a:rPr>
            <a:t> etc</a:t>
          </a:r>
          <a:endParaRPr lang="zh-TW" altLang="en-US" sz="1400" kern="1200" dirty="0">
            <a:latin typeface="Verdana" pitchFamily="34" charset="0"/>
            <a:cs typeface="Verdana" pitchFamily="34" charset="0"/>
          </a:endParaRPr>
        </a:p>
      </dsp:txBody>
      <dsp:txXfrm>
        <a:off x="801810" y="561521"/>
        <a:ext cx="2683321" cy="3556299"/>
      </dsp:txXfrm>
    </dsp:sp>
    <dsp:sp modelId="{1F973934-63D6-4B1C-BB96-4363E15AE4FC}">
      <dsp:nvSpPr>
        <dsp:cNvPr id="0" name=""/>
        <dsp:cNvSpPr/>
      </dsp:nvSpPr>
      <dsp:spPr>
        <a:xfrm>
          <a:off x="3833170" y="12727"/>
          <a:ext cx="4653886" cy="4653886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Communication</a:t>
          </a:r>
          <a:r>
            <a:rPr lang="en-US" altLang="zh-TW" sz="24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endParaRPr lang="zh-TW" altLang="en-US" sz="2400" kern="1200" dirty="0">
            <a:latin typeface="Verdana" pitchFamily="34" charset="0"/>
            <a:cs typeface="Verdana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2000" kern="1200" dirty="0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Known </a:t>
          </a:r>
          <a:r>
            <a:rPr lang="en-US" altLang="zh-TW" sz="2000" kern="1200" dirty="0" err="1" smtClean="0">
              <a:solidFill>
                <a:srgbClr val="FF0000"/>
              </a:solidFill>
              <a:latin typeface="Verdana" pitchFamily="34" charset="0"/>
              <a:cs typeface="Verdana" pitchFamily="34" charset="0"/>
            </a:rPr>
            <a:t>QoC</a:t>
          </a:r>
          <a:endParaRPr lang="zh-TW" altLang="en-US" sz="2000" kern="1200" dirty="0">
            <a:solidFill>
              <a:srgbClr val="FF0000"/>
            </a:solidFill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kern="1200" dirty="0" smtClean="0">
              <a:latin typeface="Verdana" pitchFamily="34" charset="0"/>
              <a:cs typeface="Verdana" pitchFamily="34" charset="0"/>
            </a:rPr>
            <a:t> robustness</a:t>
          </a:r>
          <a:endParaRPr lang="zh-TW" altLang="en-US" sz="1400" kern="1200" dirty="0"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b="1" kern="1200" dirty="0" smtClean="0">
              <a:latin typeface="Verdana" pitchFamily="34" charset="0"/>
              <a:cs typeface="Verdana" pitchFamily="34" charset="0"/>
            </a:rPr>
            <a:t> stability </a:t>
          </a:r>
          <a:endParaRPr lang="zh-TW" altLang="en-US" sz="1400" b="1" kern="1200" dirty="0">
            <a:latin typeface="Verdana" pitchFamily="34" charset="0"/>
            <a:cs typeface="Verdana" pitchFamily="34" charset="0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1400" kern="1200" dirty="0" smtClean="0">
              <a:latin typeface="Verdana" pitchFamily="34" charset="0"/>
              <a:cs typeface="Verdana" pitchFamily="34" charset="0"/>
            </a:rPr>
            <a:t> etc</a:t>
          </a:r>
          <a:endParaRPr lang="zh-TW" altLang="en-US" sz="1400" kern="1200" dirty="0">
            <a:latin typeface="Verdana" pitchFamily="34" charset="0"/>
            <a:cs typeface="Verdana" pitchFamily="34" charset="0"/>
          </a:endParaRPr>
        </a:p>
      </dsp:txBody>
      <dsp:txXfrm>
        <a:off x="5153867" y="561521"/>
        <a:ext cx="2683321" cy="3556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D7562790-4880-4678-B89A-8CBD5A8C44B7}" type="datetimeFigureOut">
              <a:rPr lang="zh-TW" altLang="en-US"/>
              <a:pPr/>
              <a:t>2013/9/9</a:t>
            </a:fld>
            <a:endParaRPr lang="en-US" altLang="zh-TW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97B998F-D10D-4FE4-9708-9BFF5C0FFCC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1792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備忘稿版面配置區 2"/>
          <p:cNvSpPr>
            <a:spLocks noGrp="1"/>
          </p:cNvSpPr>
          <p:nvPr>
            <p:ph type="body" idx="1"/>
          </p:nvPr>
        </p:nvSpPr>
        <p:spPr/>
        <p:txBody>
          <a:bodyPr lIns="91458" tIns="45729" rIns="91458" bIns="45729"/>
          <a:lstStyle/>
          <a:p>
            <a:endParaRPr lang="zh-TW" altLang="en-US"/>
          </a:p>
        </p:txBody>
      </p:sp>
      <p:sp>
        <p:nvSpPr>
          <p:cNvPr id="32772" name="投影片編號版面配置區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58" tIns="45729" rIns="91458" bIns="45729" anchor="b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r"/>
            <a:fld id="{2F99ADF5-4611-48BC-9DCA-85CF58B0FBC2}" type="slidenum">
              <a:rPr lang="en-US" altLang="zh-TW" sz="1200">
                <a:latin typeface="Arial" charset="0"/>
              </a:rPr>
              <a:pPr algn="r"/>
              <a:t>2</a:t>
            </a:fld>
            <a:endParaRPr lang="en-US" altLang="zh-TW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備忘稿版面配置區 2"/>
          <p:cNvSpPr>
            <a:spLocks noGrp="1"/>
          </p:cNvSpPr>
          <p:nvPr>
            <p:ph type="body" idx="1"/>
          </p:nvPr>
        </p:nvSpPr>
        <p:spPr/>
        <p:txBody>
          <a:bodyPr lIns="91458" tIns="45729" rIns="91458" bIns="45729"/>
          <a:lstStyle/>
          <a:p>
            <a:endParaRPr lang="zh-TW" altLang="en-US"/>
          </a:p>
        </p:txBody>
      </p:sp>
      <p:sp>
        <p:nvSpPr>
          <p:cNvPr id="34820" name="投影片編號版面配置區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58" tIns="45729" rIns="91458" bIns="45729" anchor="b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r"/>
            <a:fld id="{1A0E9C82-AB01-4A85-9260-4AC8C9403EAC}" type="slidenum">
              <a:rPr lang="en-US" altLang="zh-TW" sz="1200">
                <a:latin typeface="Arial" charset="0"/>
              </a:rPr>
              <a:pPr algn="r"/>
              <a:t>3</a:t>
            </a:fld>
            <a:endParaRPr lang="en-US" altLang="zh-TW" sz="12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備忘稿版面配置區 2"/>
          <p:cNvSpPr>
            <a:spLocks noGrp="1"/>
          </p:cNvSpPr>
          <p:nvPr>
            <p:ph type="body" idx="1"/>
          </p:nvPr>
        </p:nvSpPr>
        <p:spPr/>
        <p:txBody>
          <a:bodyPr lIns="91458" tIns="45729" rIns="91458" bIns="45729"/>
          <a:lstStyle/>
          <a:p>
            <a:endParaRPr lang="zh-TW" altLang="en-US"/>
          </a:p>
        </p:txBody>
      </p:sp>
      <p:sp>
        <p:nvSpPr>
          <p:cNvPr id="36868" name="投影片編號版面配置區 3"/>
          <p:cNvSpPr txBox="1">
            <a:spLocks noGrp="1"/>
          </p:cNvSpPr>
          <p:nvPr/>
        </p:nvSpPr>
        <p:spPr bwMode="auto">
          <a:xfrm>
            <a:off x="3886200" y="8685213"/>
            <a:ext cx="297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58" tIns="45729" rIns="91458" bIns="45729" anchor="b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r"/>
            <a:fld id="{6361939B-6A05-4A02-92D3-227886C057B8}" type="slidenum">
              <a:rPr lang="en-US" altLang="zh-TW" sz="1200">
                <a:latin typeface="Arial" charset="0"/>
              </a:rPr>
              <a:pPr algn="r"/>
              <a:t>4</a:t>
            </a:fld>
            <a:endParaRPr lang="en-US" altLang="zh-TW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EE067-5892-4AD7-81CC-E060889BDA5C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766FF-E1CE-4600-A0E5-8B9562C74F6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819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32F0F-E5CC-4F10-B9C0-5FC466C8AC16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60082-4CA0-48FC-98F3-A77B41F207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2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6614D-37A2-4312-AA33-2D76C931CBB5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FF015-1DB1-4AD4-9F8F-43E2E31B295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87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28D13-79C4-4721-9FF2-E55AD8073C8D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33143-8AA2-4EC9-AE46-7E08090B1E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87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BBE68-61DE-4D51-A639-F19F67FE3BDB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4D341-72FB-4EBD-B9B7-B561B3CD07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9440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0E808-7F22-450B-B8A1-FB074EBC48D2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81613-B63D-419A-8219-BAAF8B63D02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56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FEE5A-E2D7-43B6-96B5-6EBBA07068A8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99A7F-72C2-4BD2-9A98-4301FEDDB94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88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6285C-0FE7-4CA3-A0A4-CFDFA2C1F5BE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6A96E-7242-4748-9263-862868AAF18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78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FBE2B-CD51-4D35-BACC-BB0C6B57635E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DC220-6F5C-45AF-BC3D-37CEF42E0C9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70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DA203-5DDB-4283-890C-159F31D178D1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47298-BCC1-4C7B-8C1B-B455E155768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020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230E-B1BB-48F0-87A0-B681C9C81FF9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3C023-9225-441E-B732-2D47C201122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79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6AB0A07-5943-4378-9926-54EE23464D9B}" type="datetimeFigureOut">
              <a:rPr lang="zh-TW" altLang="en-US"/>
              <a:pPr>
                <a:defRPr/>
              </a:pPr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A16BCDD-3B3E-4FA5-8825-2ED4AE3587C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Layout" Target="../slideLayouts/slideLayout1.xml"/><Relationship Id="rId7" Type="http://schemas.openxmlformats.org/officeDocument/2006/relationships/diagramColors" Target="../diagrams/colors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15.png"/><Relationship Id="rId4" Type="http://schemas.openxmlformats.org/officeDocument/2006/relationships/diagramData" Target="../diagrams/data1.xml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mtClean="0">
                <a:latin typeface="Bookman Old Style" pitchFamily="18" charset="0"/>
              </a:rPr>
              <a:t>2011/10/03</a:t>
            </a:r>
            <a:endParaRPr lang="zh-TW" altLang="en-US" smtClean="0">
              <a:latin typeface="Bookman Old Style" pitchFamily="18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4000" smtClean="0">
                <a:solidFill>
                  <a:schemeClr val="tx1"/>
                </a:solidFill>
                <a:ea typeface="標楷體" pitchFamily="65" charset="-120"/>
              </a:rPr>
              <a:t>許志明 林意淳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1563" y="785813"/>
            <a:ext cx="6985000" cy="755650"/>
          </a:xfrm>
        </p:spPr>
        <p:txBody>
          <a:bodyPr bIns="91440" anchor="b">
            <a:normAutofit/>
          </a:bodyPr>
          <a:lstStyle/>
          <a:p>
            <a: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kumimoji="1"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cs typeface="Arial" charset="0"/>
              </a:rPr>
              <a:t/>
            </a:r>
            <a:br>
              <a:rPr kumimoji="1"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cs typeface="Arial" charset="0"/>
              </a:rPr>
            </a:br>
            <a: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Introduction to Lane-Position Detection</a:t>
            </a:r>
          </a:p>
        </p:txBody>
      </p:sp>
      <p:sp>
        <p:nvSpPr>
          <p:cNvPr id="19" name="日期版面配置區 18"/>
          <p:cNvSpPr txBox="1">
            <a:spLocks noGrp="1"/>
          </p:cNvSpPr>
          <p:nvPr/>
        </p:nvSpPr>
        <p:spPr>
          <a:xfrm>
            <a:off x="6172200" y="6191250"/>
            <a:ext cx="2476500" cy="476250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r>
              <a:rPr kumimoji="0" lang="en-US" altLang="zh-TW" sz="1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Jun. 30, 2010</a:t>
            </a:r>
            <a:endParaRPr kumimoji="0" lang="en-US" altLang="zh-TW" sz="140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2214563" y="1857375"/>
            <a:ext cx="4743450" cy="110013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8900000" scaled="1"/>
            <a:tileRect/>
          </a:gradFill>
          <a:ln>
            <a:solidFill>
              <a:schemeClr val="bg1"/>
            </a:solidFill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>
                <a:solidFill>
                  <a:srgbClr val="C00000"/>
                </a:solidFill>
                <a:latin typeface="Arial" charset="0"/>
                <a:cs typeface="Arial" charset="0"/>
              </a:rPr>
              <a:t>Lane-Position Detection</a:t>
            </a:r>
            <a:endParaRPr lang="zh-TW" altLang="en-US" sz="2400">
              <a:solidFill>
                <a:srgbClr val="C00000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31749" name="圓角矩形 7"/>
          <p:cNvGrpSpPr>
            <a:grpSpLocks/>
          </p:cNvGrpSpPr>
          <p:nvPr/>
        </p:nvGrpSpPr>
        <p:grpSpPr bwMode="auto">
          <a:xfrm>
            <a:off x="334963" y="3681413"/>
            <a:ext cx="2646362" cy="1219200"/>
            <a:chOff x="211" y="2319"/>
            <a:chExt cx="1667" cy="768"/>
          </a:xfrm>
        </p:grpSpPr>
        <p:pic>
          <p:nvPicPr>
            <p:cNvPr id="31750" name="圓角矩形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" y="2319"/>
              <a:ext cx="1667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1" name="Text Box 5"/>
            <p:cNvSpPr txBox="1">
              <a:spLocks noChangeArrowheads="1"/>
            </p:cNvSpPr>
            <p:nvPr/>
          </p:nvSpPr>
          <p:spPr bwMode="auto">
            <a:xfrm>
              <a:off x="303" y="2409"/>
              <a:ext cx="1513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ea typeface="MS PGothic" pitchFamily="34" charset="-128"/>
                  <a:cs typeface="Arial" charset="0"/>
                </a:rPr>
                <a:t>Lane-Departure-Warning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</p:grpSp>
      <p:grpSp>
        <p:nvGrpSpPr>
          <p:cNvPr id="31752" name="圓角矩形 8"/>
          <p:cNvGrpSpPr>
            <a:grpSpLocks/>
          </p:cNvGrpSpPr>
          <p:nvPr/>
        </p:nvGrpSpPr>
        <p:grpSpPr bwMode="auto">
          <a:xfrm>
            <a:off x="6175375" y="3706813"/>
            <a:ext cx="2640013" cy="1219200"/>
            <a:chOff x="3890" y="2335"/>
            <a:chExt cx="1663" cy="768"/>
          </a:xfrm>
        </p:grpSpPr>
        <p:pic>
          <p:nvPicPr>
            <p:cNvPr id="31753" name="圓角矩形 8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0" y="2335"/>
              <a:ext cx="1663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4" name="Text Box 8"/>
            <p:cNvSpPr txBox="1">
              <a:spLocks noChangeArrowheads="1"/>
            </p:cNvSpPr>
            <p:nvPr/>
          </p:nvSpPr>
          <p:spPr bwMode="auto">
            <a:xfrm>
              <a:off x="3989" y="2409"/>
              <a:ext cx="1513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cs typeface="Arial" charset="0"/>
                </a:rPr>
                <a:t>Automated Vehicle-Control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1755" name="圓角矩形 22"/>
          <p:cNvGrpSpPr>
            <a:grpSpLocks/>
          </p:cNvGrpSpPr>
          <p:nvPr/>
        </p:nvGrpSpPr>
        <p:grpSpPr bwMode="auto">
          <a:xfrm>
            <a:off x="3144838" y="3681413"/>
            <a:ext cx="2798762" cy="1219200"/>
            <a:chOff x="1981" y="2319"/>
            <a:chExt cx="1763" cy="768"/>
          </a:xfrm>
        </p:grpSpPr>
        <p:pic>
          <p:nvPicPr>
            <p:cNvPr id="31756" name="圓角矩形 22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1" y="2319"/>
              <a:ext cx="1763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7" name="Text Box 11"/>
            <p:cNvSpPr txBox="1">
              <a:spLocks noChangeArrowheads="1"/>
            </p:cNvSpPr>
            <p:nvPr/>
          </p:nvSpPr>
          <p:spPr bwMode="auto">
            <a:xfrm>
              <a:off x="2074" y="2409"/>
              <a:ext cx="1609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ea typeface="MS PGothic" pitchFamily="34" charset="-128"/>
                  <a:cs typeface="Arial" charset="0"/>
                </a:rPr>
                <a:t>Driver-Attention Monitoring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</p:grpSp>
      <p:cxnSp>
        <p:nvCxnSpPr>
          <p:cNvPr id="38" name="肘形接點 37"/>
          <p:cNvCxnSpPr/>
          <p:nvPr/>
        </p:nvCxnSpPr>
        <p:spPr bwMode="auto">
          <a:xfrm rot="16200000" flipV="1">
            <a:off x="4210050" y="3319463"/>
            <a:ext cx="723900" cy="0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0" name="圖案 39"/>
          <p:cNvCxnSpPr/>
          <p:nvPr/>
        </p:nvCxnSpPr>
        <p:spPr bwMode="auto">
          <a:xfrm flipV="1">
            <a:off x="1644650" y="3319463"/>
            <a:ext cx="2963863" cy="452437"/>
          </a:xfrm>
          <a:prstGeom prst="bentConnector3">
            <a:avLst>
              <a:gd name="adj1" fmla="val -49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圖案 41"/>
          <p:cNvCxnSpPr/>
          <p:nvPr/>
        </p:nvCxnSpPr>
        <p:spPr bwMode="auto">
          <a:xfrm>
            <a:off x="4379913" y="3319463"/>
            <a:ext cx="3038475" cy="452437"/>
          </a:xfrm>
          <a:prstGeom prst="bentConnector3">
            <a:avLst>
              <a:gd name="adj1" fmla="val 99231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8" name="投影片編號版面配置區 27"/>
          <p:cNvSpPr txBox="1">
            <a:spLocks noGrp="1"/>
          </p:cNvSpPr>
          <p:nvPr/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D64EF5A1-FD74-4148-8F02-8FED5EAC74CE}" type="slidenum">
              <a:rPr kumimoji="0" lang="en-US" altLang="zh-TW" sz="14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pPr algn="ctr">
                <a:defRPr/>
              </a:pPr>
              <a:t>2</a:t>
            </a:fld>
            <a:endParaRPr kumimoji="0" lang="en-US" altLang="zh-TW" sz="140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6143625" y="5786438"/>
            <a:ext cx="23447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[ 2: McCall and </a:t>
            </a:r>
            <a:r>
              <a:rPr lang="en-US" sz="1400" dirty="0" err="1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Trivedi</a:t>
            </a:r>
            <a:r>
              <a:rPr lang="en-US" sz="1400" dirty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 2006]</a:t>
            </a:r>
            <a:endParaRPr lang="zh-TW" altLang="en-US" sz="1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7466013" y="682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hlink"/>
                </a:solidFill>
              </a:rPr>
              <a:t>許志明  </a:t>
            </a:r>
            <a:r>
              <a:rPr lang="en-US" altLang="zh-TW" sz="1600">
                <a:solidFill>
                  <a:schemeClr val="hlink"/>
                </a:solidFill>
              </a:rPr>
              <a:t>6/30/10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801688"/>
            <a:ext cx="6985000" cy="755650"/>
          </a:xfrm>
        </p:spPr>
        <p:txBody>
          <a:bodyPr bIns="91440" anchor="b">
            <a:normAutofit/>
          </a:bodyPr>
          <a:lstStyle/>
          <a:p>
            <a: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kumimoji="1"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cs typeface="Arial" charset="0"/>
              </a:rPr>
              <a:t/>
            </a:r>
            <a:br>
              <a:rPr kumimoji="1"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cs typeface="Arial" charset="0"/>
              </a:rPr>
            </a:br>
            <a: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Introduction to Lane-Position Detection</a:t>
            </a:r>
          </a:p>
        </p:txBody>
      </p:sp>
      <p:sp>
        <p:nvSpPr>
          <p:cNvPr id="19" name="日期版面配置區 18"/>
          <p:cNvSpPr txBox="1">
            <a:spLocks noGrp="1"/>
          </p:cNvSpPr>
          <p:nvPr/>
        </p:nvSpPr>
        <p:spPr>
          <a:xfrm>
            <a:off x="6172200" y="6191250"/>
            <a:ext cx="2476500" cy="476250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r>
              <a:rPr kumimoji="0" lang="en-US" altLang="zh-TW" sz="1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Jun. 30, 2010</a:t>
            </a:r>
            <a:endParaRPr kumimoji="0" lang="en-US" altLang="zh-TW" sz="140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grpSp>
        <p:nvGrpSpPr>
          <p:cNvPr id="33796" name="圓角矩形 7"/>
          <p:cNvGrpSpPr>
            <a:grpSpLocks/>
          </p:cNvGrpSpPr>
          <p:nvPr/>
        </p:nvGrpSpPr>
        <p:grpSpPr bwMode="auto">
          <a:xfrm>
            <a:off x="268288" y="1981200"/>
            <a:ext cx="2640012" cy="1219200"/>
            <a:chOff x="169" y="1248"/>
            <a:chExt cx="1663" cy="768"/>
          </a:xfrm>
        </p:grpSpPr>
        <p:pic>
          <p:nvPicPr>
            <p:cNvPr id="33797" name="圓角矩形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" y="1248"/>
              <a:ext cx="1663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798" name="Text Box 4"/>
            <p:cNvSpPr txBox="1">
              <a:spLocks noChangeArrowheads="1"/>
            </p:cNvSpPr>
            <p:nvPr/>
          </p:nvSpPr>
          <p:spPr bwMode="auto">
            <a:xfrm>
              <a:off x="258" y="1338"/>
              <a:ext cx="1513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ea typeface="MS PGothic" pitchFamily="34" charset="-128"/>
                  <a:cs typeface="Arial" charset="0"/>
                </a:rPr>
                <a:t>Lane-Departure-Warning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</p:grpSp>
      <p:grpSp>
        <p:nvGrpSpPr>
          <p:cNvPr id="33799" name="圓角矩形 8"/>
          <p:cNvGrpSpPr>
            <a:grpSpLocks/>
          </p:cNvGrpSpPr>
          <p:nvPr/>
        </p:nvGrpSpPr>
        <p:grpSpPr bwMode="auto">
          <a:xfrm>
            <a:off x="6181725" y="2005013"/>
            <a:ext cx="2706688" cy="1219200"/>
            <a:chOff x="3894" y="1263"/>
            <a:chExt cx="1705" cy="768"/>
          </a:xfrm>
        </p:grpSpPr>
        <p:pic>
          <p:nvPicPr>
            <p:cNvPr id="33800" name="圓角矩形 8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4" y="1263"/>
              <a:ext cx="1705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01" name="Text Box 7"/>
            <p:cNvSpPr txBox="1">
              <a:spLocks noChangeArrowheads="1"/>
            </p:cNvSpPr>
            <p:nvPr/>
          </p:nvSpPr>
          <p:spPr bwMode="auto">
            <a:xfrm>
              <a:off x="3993" y="1338"/>
              <a:ext cx="155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cs typeface="Arial" charset="0"/>
                </a:rPr>
                <a:t>Automated Vehicle-Control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3802" name="圓角矩形 22"/>
          <p:cNvGrpSpPr>
            <a:grpSpLocks/>
          </p:cNvGrpSpPr>
          <p:nvPr/>
        </p:nvGrpSpPr>
        <p:grpSpPr bwMode="auto">
          <a:xfrm>
            <a:off x="3267075" y="1981200"/>
            <a:ext cx="2706688" cy="1219200"/>
            <a:chOff x="2058" y="1248"/>
            <a:chExt cx="1705" cy="768"/>
          </a:xfrm>
        </p:grpSpPr>
        <p:pic>
          <p:nvPicPr>
            <p:cNvPr id="33803" name="圓角矩形 22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8" y="1248"/>
              <a:ext cx="1705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04" name="Text Box 10"/>
            <p:cNvSpPr txBox="1">
              <a:spLocks noChangeArrowheads="1"/>
            </p:cNvSpPr>
            <p:nvPr/>
          </p:nvSpPr>
          <p:spPr bwMode="auto">
            <a:xfrm>
              <a:off x="2148" y="1338"/>
              <a:ext cx="155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ea typeface="MS PGothic" pitchFamily="34" charset="-128"/>
                  <a:cs typeface="Arial" charset="0"/>
                </a:rPr>
                <a:t>Driver-Attention Monitoring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</p:grpSp>
      <p:sp>
        <p:nvSpPr>
          <p:cNvPr id="28" name="投影片編號版面配置區 27"/>
          <p:cNvSpPr txBox="1">
            <a:spLocks noGrp="1"/>
          </p:cNvSpPr>
          <p:nvPr/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EC369BF6-031F-429A-92D7-89C2F8C47071}" type="slidenum">
              <a:rPr kumimoji="0" lang="en-US" altLang="zh-TW" sz="14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pPr algn="ctr">
                <a:defRPr/>
              </a:pPr>
              <a:t>3</a:t>
            </a:fld>
            <a:endParaRPr kumimoji="0" lang="en-US" altLang="zh-TW" sz="140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3643313" y="6357938"/>
            <a:ext cx="23447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[ 2: McCall and </a:t>
            </a:r>
            <a:r>
              <a:rPr lang="en-US" sz="1400" dirty="0" err="1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Trivedi</a:t>
            </a:r>
            <a:r>
              <a:rPr lang="en-US" sz="1400" dirty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</a:rPr>
              <a:t> 2006]</a:t>
            </a:r>
            <a:endParaRPr lang="zh-TW" altLang="en-US" sz="1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3380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3643313"/>
            <a:ext cx="2733675" cy="179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8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3857625"/>
            <a:ext cx="2428875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9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3929063"/>
            <a:ext cx="2408237" cy="159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7466013" y="682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hlink"/>
                </a:solidFill>
              </a:rPr>
              <a:t>許志明  </a:t>
            </a:r>
            <a:r>
              <a:rPr lang="en-US" altLang="zh-TW" sz="1600">
                <a:solidFill>
                  <a:schemeClr val="hlink"/>
                </a:solidFill>
              </a:rPr>
              <a:t>6/30/10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/>
          <p:cNvSpPr/>
          <p:nvPr/>
        </p:nvSpPr>
        <p:spPr>
          <a:xfrm>
            <a:off x="28575" y="3571875"/>
            <a:ext cx="6765925" cy="1571625"/>
          </a:xfrm>
          <a:prstGeom prst="rect">
            <a:avLst/>
          </a:prstGeom>
          <a:solidFill>
            <a:srgbClr val="00B0F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801688"/>
            <a:ext cx="6985000" cy="755650"/>
          </a:xfrm>
        </p:spPr>
        <p:txBody>
          <a:bodyPr bIns="91440" anchor="b">
            <a:normAutofit/>
          </a:bodyPr>
          <a:lstStyle/>
          <a:p>
            <a: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kumimoji="1"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cs typeface="Arial" charset="0"/>
              </a:rPr>
              <a:t/>
            </a:r>
            <a:br>
              <a:rPr kumimoji="1"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cs typeface="Arial" charset="0"/>
              </a:rPr>
            </a:br>
            <a:r>
              <a:rPr lang="en-US" altLang="zh-TW" sz="2900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Introduction to Lane-Position Detection</a:t>
            </a:r>
          </a:p>
        </p:txBody>
      </p:sp>
      <p:sp>
        <p:nvSpPr>
          <p:cNvPr id="19" name="日期版面配置區 18"/>
          <p:cNvSpPr txBox="1">
            <a:spLocks noGrp="1"/>
          </p:cNvSpPr>
          <p:nvPr/>
        </p:nvSpPr>
        <p:spPr>
          <a:xfrm>
            <a:off x="6172200" y="6191250"/>
            <a:ext cx="2476500" cy="476250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r>
              <a:rPr kumimoji="0" lang="en-US" altLang="zh-TW" sz="1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Jun. 30, 2010</a:t>
            </a:r>
            <a:endParaRPr kumimoji="0" lang="en-US" altLang="zh-TW" sz="140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2214563" y="1900238"/>
            <a:ext cx="4743450" cy="110013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8900000" scaled="1"/>
            <a:tileRect/>
          </a:gradFill>
          <a:ln>
            <a:solidFill>
              <a:schemeClr val="bg1"/>
            </a:solidFill>
            <a:headEnd type="none" w="med" len="med"/>
            <a:tailEnd type="none" w="med" len="med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>
                <a:solidFill>
                  <a:srgbClr val="C00000"/>
                </a:solidFill>
                <a:latin typeface="Arial" charset="0"/>
                <a:cs typeface="Arial" charset="0"/>
              </a:rPr>
              <a:t>Lane-Position Detection</a:t>
            </a:r>
            <a:endParaRPr lang="zh-TW" altLang="en-US" sz="2400">
              <a:solidFill>
                <a:srgbClr val="C00000"/>
              </a:solidFill>
              <a:latin typeface="Times New Roman" pitchFamily="18" charset="0"/>
              <a:cs typeface="Arial" charset="0"/>
            </a:endParaRPr>
          </a:p>
        </p:txBody>
      </p:sp>
      <p:grpSp>
        <p:nvGrpSpPr>
          <p:cNvPr id="35846" name="圓角矩形 7"/>
          <p:cNvGrpSpPr>
            <a:grpSpLocks/>
          </p:cNvGrpSpPr>
          <p:nvPr/>
        </p:nvGrpSpPr>
        <p:grpSpPr bwMode="auto">
          <a:xfrm>
            <a:off x="49213" y="3681413"/>
            <a:ext cx="2279650" cy="1219200"/>
            <a:chOff x="31" y="2319"/>
            <a:chExt cx="1436" cy="768"/>
          </a:xfrm>
        </p:grpSpPr>
        <p:pic>
          <p:nvPicPr>
            <p:cNvPr id="35847" name="圓角矩形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" y="2319"/>
              <a:ext cx="1436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48" name="Text Box 5"/>
            <p:cNvSpPr txBox="1">
              <a:spLocks noChangeArrowheads="1"/>
            </p:cNvSpPr>
            <p:nvPr/>
          </p:nvSpPr>
          <p:spPr bwMode="auto">
            <a:xfrm>
              <a:off x="123" y="2409"/>
              <a:ext cx="128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ea typeface="MS PGothic" pitchFamily="34" charset="-128"/>
                  <a:cs typeface="Arial" charset="0"/>
                </a:rPr>
                <a:t>Lane-Departure-Warning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</p:grpSp>
      <p:grpSp>
        <p:nvGrpSpPr>
          <p:cNvPr id="35849" name="圓角矩形 8"/>
          <p:cNvGrpSpPr>
            <a:grpSpLocks/>
          </p:cNvGrpSpPr>
          <p:nvPr/>
        </p:nvGrpSpPr>
        <p:grpSpPr bwMode="auto">
          <a:xfrm>
            <a:off x="6786563" y="3709988"/>
            <a:ext cx="2286000" cy="1219200"/>
            <a:chOff x="2815" y="2342"/>
            <a:chExt cx="1440" cy="768"/>
          </a:xfrm>
        </p:grpSpPr>
        <p:pic>
          <p:nvPicPr>
            <p:cNvPr id="35850" name="圓角矩形 8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5" y="2342"/>
              <a:ext cx="1440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1" name="Text Box 8"/>
            <p:cNvSpPr txBox="1">
              <a:spLocks noChangeArrowheads="1"/>
            </p:cNvSpPr>
            <p:nvPr/>
          </p:nvSpPr>
          <p:spPr bwMode="auto">
            <a:xfrm>
              <a:off x="2913" y="2418"/>
              <a:ext cx="1288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cs typeface="Arial" charset="0"/>
                </a:rPr>
                <a:t>Automated Vehicle-Control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5852" name="圓角矩形 22"/>
          <p:cNvGrpSpPr>
            <a:grpSpLocks/>
          </p:cNvGrpSpPr>
          <p:nvPr/>
        </p:nvGrpSpPr>
        <p:grpSpPr bwMode="auto">
          <a:xfrm>
            <a:off x="2266950" y="3694113"/>
            <a:ext cx="2274888" cy="1219200"/>
            <a:chOff x="1428" y="2327"/>
            <a:chExt cx="1433" cy="768"/>
          </a:xfrm>
        </p:grpSpPr>
        <p:pic>
          <p:nvPicPr>
            <p:cNvPr id="35853" name="圓角矩形 22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8" y="2327"/>
              <a:ext cx="1433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4" name="Text Box 11"/>
            <p:cNvSpPr txBox="1">
              <a:spLocks noChangeArrowheads="1"/>
            </p:cNvSpPr>
            <p:nvPr/>
          </p:nvSpPr>
          <p:spPr bwMode="auto">
            <a:xfrm>
              <a:off x="1518" y="2418"/>
              <a:ext cx="128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7030A0"/>
                  </a:solidFill>
                  <a:latin typeface="Arial" charset="0"/>
                  <a:ea typeface="MS PGothic" pitchFamily="34" charset="-128"/>
                  <a:cs typeface="Arial" charset="0"/>
                </a:rPr>
                <a:t>Driver-Attention Monitoring Systems</a:t>
              </a:r>
              <a:endParaRPr lang="zh-TW" altLang="en-US" b="1">
                <a:solidFill>
                  <a:srgbClr val="7030A0"/>
                </a:solidFill>
                <a:latin typeface="Arial" charset="0"/>
                <a:ea typeface="MS PGothic" pitchFamily="34" charset="-128"/>
                <a:cs typeface="Arial" charset="0"/>
              </a:endParaRPr>
            </a:p>
          </p:txBody>
        </p:sp>
      </p:grpSp>
      <p:sp>
        <p:nvSpPr>
          <p:cNvPr id="28" name="投影片編號版面配置區 27"/>
          <p:cNvSpPr txBox="1">
            <a:spLocks noGrp="1"/>
          </p:cNvSpPr>
          <p:nvPr/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/>
          <a:lstStyle/>
          <a:p>
            <a:pPr algn="ctr">
              <a:defRPr/>
            </a:pPr>
            <a:fld id="{669588FC-2EDF-413B-814E-618EBC07E1C3}" type="slidenum">
              <a:rPr kumimoji="0" lang="en-US" altLang="zh-TW" sz="14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pPr algn="ctr">
                <a:defRPr/>
              </a:pPr>
              <a:t>4</a:t>
            </a:fld>
            <a:endParaRPr kumimoji="0" lang="en-US" altLang="zh-TW" sz="140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pSp>
        <p:nvGrpSpPr>
          <p:cNvPr id="35856" name="圓角矩形 15"/>
          <p:cNvGrpSpPr>
            <a:grpSpLocks/>
          </p:cNvGrpSpPr>
          <p:nvPr/>
        </p:nvGrpSpPr>
        <p:grpSpPr bwMode="auto">
          <a:xfrm>
            <a:off x="4500563" y="3643313"/>
            <a:ext cx="2287587" cy="1285875"/>
            <a:chOff x="4299" y="2294"/>
            <a:chExt cx="1398" cy="773"/>
          </a:xfrm>
        </p:grpSpPr>
        <p:pic>
          <p:nvPicPr>
            <p:cNvPr id="35857" name="圓角矩形 15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9" y="2294"/>
              <a:ext cx="1398" cy="7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58" name="Text Box 19"/>
            <p:cNvSpPr txBox="1">
              <a:spLocks noChangeArrowheads="1"/>
            </p:cNvSpPr>
            <p:nvPr/>
          </p:nvSpPr>
          <p:spPr bwMode="auto">
            <a:xfrm>
              <a:off x="4345" y="2423"/>
              <a:ext cx="1220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charset="-120"/>
                </a:defRPr>
              </a:lvl9pPr>
            </a:lstStyle>
            <a:p>
              <a:pPr algn="ctr"/>
              <a:r>
                <a:rPr lang="en-US" altLang="zh-TW" b="1">
                  <a:solidFill>
                    <a:srgbClr val="3399FF"/>
                  </a:solidFill>
                  <a:latin typeface="Arial" charset="0"/>
                  <a:cs typeface="Arial" charset="0"/>
                </a:rPr>
                <a:t>Vehicle Surrounding Monitoring Systems</a:t>
              </a:r>
              <a:endParaRPr lang="zh-TW" altLang="en-US" b="1">
                <a:solidFill>
                  <a:srgbClr val="3399FF"/>
                </a:solidFill>
                <a:latin typeface="Arial" charset="0"/>
                <a:cs typeface="Arial" charset="0"/>
              </a:endParaRPr>
            </a:p>
          </p:txBody>
        </p:sp>
      </p:grpSp>
      <p:cxnSp>
        <p:nvCxnSpPr>
          <p:cNvPr id="26" name="肘形接點 25"/>
          <p:cNvCxnSpPr/>
          <p:nvPr/>
        </p:nvCxnSpPr>
        <p:spPr bwMode="auto">
          <a:xfrm rot="5400000" flipH="1" flipV="1">
            <a:off x="4287044" y="3213894"/>
            <a:ext cx="428625" cy="1587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4" name="肘形接點 33"/>
          <p:cNvCxnSpPr>
            <a:stCxn id="87044" idx="0"/>
            <a:endCxn id="35851" idx="0"/>
          </p:cNvCxnSpPr>
          <p:nvPr/>
        </p:nvCxnSpPr>
        <p:spPr>
          <a:xfrm rot="16200000" flipH="1">
            <a:off x="4502150" y="368301"/>
            <a:ext cx="149225" cy="6775450"/>
          </a:xfrm>
          <a:prstGeom prst="bentConnector3">
            <a:avLst>
              <a:gd name="adj1" fmla="val -1531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肘形接點 38"/>
          <p:cNvCxnSpPr/>
          <p:nvPr/>
        </p:nvCxnSpPr>
        <p:spPr>
          <a:xfrm rot="5400000" flipH="1" flipV="1">
            <a:off x="3429000" y="3786188"/>
            <a:ext cx="1587" cy="1588"/>
          </a:xfrm>
          <a:prstGeom prst="bentConnector3">
            <a:avLst>
              <a:gd name="adj1" fmla="val 1882488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6840538" y="3571875"/>
            <a:ext cx="2232025" cy="1571625"/>
          </a:xfrm>
          <a:prstGeom prst="rect">
            <a:avLst/>
          </a:prstGeom>
          <a:solidFill>
            <a:srgbClr val="92D05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43" name="肘形接點 42"/>
          <p:cNvCxnSpPr/>
          <p:nvPr/>
        </p:nvCxnSpPr>
        <p:spPr>
          <a:xfrm rot="5400000" flipH="1" flipV="1">
            <a:off x="5643563" y="3786188"/>
            <a:ext cx="1587" cy="1587"/>
          </a:xfrm>
          <a:prstGeom prst="bentConnector3">
            <a:avLst>
              <a:gd name="adj1" fmla="val 1882488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4" name="文字方塊 45"/>
          <p:cNvSpPr txBox="1">
            <a:spLocks noChangeArrowheads="1"/>
          </p:cNvSpPr>
          <p:nvPr/>
        </p:nvSpPr>
        <p:spPr bwMode="auto">
          <a:xfrm>
            <a:off x="2714625" y="5429250"/>
            <a:ext cx="2613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r>
              <a:rPr lang="en-US" altLang="zh-TW" b="1">
                <a:solidFill>
                  <a:srgbClr val="0070C0"/>
                </a:solidFill>
                <a:latin typeface="Times New Roman" pitchFamily="18" charset="0"/>
              </a:rPr>
              <a:t>For driver’s information</a:t>
            </a:r>
            <a:endParaRPr lang="zh-TW" altLang="en-US" b="1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5865" name="文字方塊 46"/>
          <p:cNvSpPr txBox="1">
            <a:spLocks noChangeArrowheads="1"/>
          </p:cNvSpPr>
          <p:nvPr/>
        </p:nvSpPr>
        <p:spPr bwMode="auto">
          <a:xfrm>
            <a:off x="6667500" y="5429250"/>
            <a:ext cx="2476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r>
              <a:rPr lang="en-US" altLang="zh-TW" b="1">
                <a:solidFill>
                  <a:srgbClr val="00B050"/>
                </a:solidFill>
                <a:latin typeface="Times New Roman" pitchFamily="18" charset="0"/>
              </a:rPr>
              <a:t>For automated vehicles</a:t>
            </a:r>
            <a:endParaRPr lang="zh-TW" altLang="en-US" b="1">
              <a:solidFill>
                <a:srgbClr val="00B050"/>
              </a:solidFill>
              <a:latin typeface="Times New Roman" pitchFamily="18" charset="0"/>
            </a:endParaRPr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7466013" y="682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hlink"/>
                </a:solidFill>
              </a:rPr>
              <a:t>許志明  </a:t>
            </a:r>
            <a:r>
              <a:rPr lang="en-US" altLang="zh-TW" sz="1600">
                <a:solidFill>
                  <a:schemeClr val="hlink"/>
                </a:solidFill>
              </a:rPr>
              <a:t>6/30/10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標題 1"/>
          <p:cNvSpPr>
            <a:spLocks noGrp="1"/>
          </p:cNvSpPr>
          <p:nvPr>
            <p:ph type="title" idx="4294967295"/>
          </p:nvPr>
        </p:nvSpPr>
        <p:spPr>
          <a:xfrm>
            <a:off x="3635375" y="5715000"/>
            <a:ext cx="3024188" cy="1143000"/>
          </a:xfrm>
        </p:spPr>
        <p:txBody>
          <a:bodyPr bIns="91440" anchor="b"/>
          <a:lstStyle/>
          <a:p>
            <a:r>
              <a:rPr lang="en-US" altLang="zh-TW" sz="3200" smtClean="0">
                <a:solidFill>
                  <a:srgbClr val="7030A0"/>
                </a:solidFill>
              </a:rPr>
              <a:t>Research issues</a:t>
            </a:r>
            <a:endParaRPr lang="zh-TW" altLang="en-US" sz="3200" smtClean="0">
              <a:solidFill>
                <a:srgbClr val="7030A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0825" y="3322638"/>
            <a:ext cx="936625" cy="1368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Road scene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文字方塊 50"/>
          <p:cNvSpPr txBox="1"/>
          <p:nvPr/>
        </p:nvSpPr>
        <p:spPr>
          <a:xfrm>
            <a:off x="4572000" y="1773238"/>
            <a:ext cx="1655763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Urban area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Road borders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Road markings</a:t>
            </a: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52" name="文字方塊 51"/>
          <p:cNvSpPr txBox="1"/>
          <p:nvPr/>
        </p:nvSpPr>
        <p:spPr>
          <a:xfrm>
            <a:off x="4643438" y="4240213"/>
            <a:ext cx="1728787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Sky ,Buildings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Tree, Side walks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Traffic sign …</a:t>
            </a: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grpSp>
        <p:nvGrpSpPr>
          <p:cNvPr id="37894" name="群組 63"/>
          <p:cNvGrpSpPr>
            <a:grpSpLocks/>
          </p:cNvGrpSpPr>
          <p:nvPr/>
        </p:nvGrpSpPr>
        <p:grpSpPr bwMode="auto">
          <a:xfrm>
            <a:off x="1116013" y="1809750"/>
            <a:ext cx="3311525" cy="4321175"/>
            <a:chOff x="827584" y="1700808"/>
            <a:chExt cx="3816425" cy="4752528"/>
          </a:xfrm>
        </p:grpSpPr>
        <p:sp>
          <p:nvSpPr>
            <p:cNvPr id="5" name="矩形 4"/>
            <p:cNvSpPr/>
            <p:nvPr/>
          </p:nvSpPr>
          <p:spPr>
            <a:xfrm>
              <a:off x="1403889" y="2276978"/>
              <a:ext cx="1295316" cy="7193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Road</a:t>
              </a:r>
              <a:endPara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3130977" y="1700808"/>
              <a:ext cx="1441679" cy="7193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structured Road</a:t>
              </a:r>
              <a:endParaRPr lang="zh-TW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1403889" y="5084496"/>
              <a:ext cx="1295316" cy="7210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Non-Road</a:t>
              </a:r>
              <a:endPara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3204159" y="2996317"/>
              <a:ext cx="1439850" cy="7210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Non-structured Road</a:t>
              </a:r>
              <a:endParaRPr lang="zh-TW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8" name="肘形接點 27"/>
            <p:cNvCxnSpPr>
              <a:stCxn id="5" idx="1"/>
              <a:endCxn id="25" idx="1"/>
            </p:cNvCxnSpPr>
            <p:nvPr/>
          </p:nvCxnSpPr>
          <p:spPr>
            <a:xfrm rot="10800000" flipV="1">
              <a:off x="1403889" y="2636647"/>
              <a:ext cx="1830" cy="2809265"/>
            </a:xfrm>
            <a:prstGeom prst="bentConnector3">
              <a:avLst>
                <a:gd name="adj1" fmla="val 1439546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>
              <a:off x="827584" y="4077073"/>
              <a:ext cx="3604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肘形接點 46"/>
            <p:cNvCxnSpPr>
              <a:stCxn id="8" idx="1"/>
              <a:endCxn id="26" idx="1"/>
            </p:cNvCxnSpPr>
            <p:nvPr/>
          </p:nvCxnSpPr>
          <p:spPr>
            <a:xfrm rot="10800000" flipH="1" flipV="1">
              <a:off x="3130977" y="2060478"/>
              <a:ext cx="73182" cy="1297256"/>
            </a:xfrm>
            <a:prstGeom prst="bentConnector3">
              <a:avLst>
                <a:gd name="adj1" fmla="val -317465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肘形接點 48"/>
            <p:cNvCxnSpPr/>
            <p:nvPr/>
          </p:nvCxnSpPr>
          <p:spPr>
            <a:xfrm rot="10800000">
              <a:off x="2699205" y="2708233"/>
              <a:ext cx="215886" cy="174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矩形 53"/>
            <p:cNvSpPr/>
            <p:nvPr/>
          </p:nvSpPr>
          <p:spPr>
            <a:xfrm>
              <a:off x="3130977" y="4436742"/>
              <a:ext cx="1441679" cy="7210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Static objects</a:t>
              </a:r>
              <a:endParaRPr lang="zh-TW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5" name="矩形 54"/>
            <p:cNvSpPr/>
            <p:nvPr/>
          </p:nvSpPr>
          <p:spPr>
            <a:xfrm>
              <a:off x="3204159" y="5733997"/>
              <a:ext cx="1439850" cy="7193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Dynamic objects</a:t>
              </a:r>
              <a:endParaRPr lang="zh-TW" alt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56" name="肘形接點 55"/>
            <p:cNvCxnSpPr>
              <a:stCxn id="54" idx="1"/>
              <a:endCxn id="55" idx="1"/>
            </p:cNvCxnSpPr>
            <p:nvPr/>
          </p:nvCxnSpPr>
          <p:spPr>
            <a:xfrm rot="10800000" flipH="1" flipV="1">
              <a:off x="3130977" y="4796412"/>
              <a:ext cx="73182" cy="1297255"/>
            </a:xfrm>
            <a:prstGeom prst="bentConnector3">
              <a:avLst>
                <a:gd name="adj1" fmla="val -317465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肘形接點 56"/>
            <p:cNvCxnSpPr/>
            <p:nvPr/>
          </p:nvCxnSpPr>
          <p:spPr>
            <a:xfrm rot="10800000">
              <a:off x="2699205" y="5445912"/>
              <a:ext cx="215886" cy="1745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文字方塊 57"/>
          <p:cNvSpPr txBox="1"/>
          <p:nvPr/>
        </p:nvSpPr>
        <p:spPr>
          <a:xfrm>
            <a:off x="4643438" y="5464175"/>
            <a:ext cx="187325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Vehicles, bicycles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Pedestrian …</a:t>
            </a:r>
          </a:p>
          <a:p>
            <a:pPr>
              <a:defRPr/>
            </a:pP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4643438" y="2871788"/>
            <a:ext cx="194468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Rural area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Without remarkable boundaries and markings</a:t>
            </a: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6300788" y="1773238"/>
            <a:ext cx="1657350" cy="1168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Lane detection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and tracking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Land keeping</a:t>
            </a:r>
          </a:p>
          <a:p>
            <a:pPr>
              <a:defRPr/>
            </a:pPr>
            <a:endParaRPr lang="en-US" altLang="zh-TW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  <a:p>
            <a:pPr>
              <a:defRPr/>
            </a:pP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6300788" y="2800350"/>
            <a:ext cx="2374900" cy="1385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Road detection</a:t>
            </a:r>
          </a:p>
          <a:p>
            <a:pPr>
              <a:defRPr/>
            </a:pPr>
            <a:r>
              <a:rPr lang="en-US" altLang="zh-TW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Road surface detection</a:t>
            </a:r>
          </a:p>
          <a:p>
            <a:pPr>
              <a:defRPr/>
            </a:pPr>
            <a:r>
              <a:rPr lang="en-US" altLang="zh-TW" sz="1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Drivable detection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Branched road detection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Road following</a:t>
            </a:r>
          </a:p>
          <a:p>
            <a:pPr>
              <a:defRPr/>
            </a:pP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6373813" y="4186238"/>
            <a:ext cx="2087562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Traffic sign detection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3D Scene identification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Environment perception</a:t>
            </a:r>
          </a:p>
          <a:p>
            <a:pPr>
              <a:defRPr/>
            </a:pP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6373813" y="5410200"/>
            <a:ext cx="17272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Vehicles detection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Bicycles detection</a:t>
            </a:r>
          </a:p>
          <a:p>
            <a:pPr>
              <a:defRPr/>
            </a:pPr>
            <a:r>
              <a:rPr lang="en-US" altLang="zh-TW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MS PGothic" pitchFamily="34" charset="-128"/>
              </a:rPr>
              <a:t>Pedestrian detection</a:t>
            </a:r>
          </a:p>
          <a:p>
            <a:pPr>
              <a:defRPr/>
            </a:pPr>
            <a:endParaRPr lang="zh-TW" alt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1071563" y="785813"/>
            <a:ext cx="6985000" cy="755650"/>
          </a:xfrm>
          <a:prstGeom prst="rect">
            <a:avLst/>
          </a:prstGeom>
        </p:spPr>
        <p:txBody>
          <a:bodyPr bIns="91440" anchor="b"/>
          <a:lstStyle/>
          <a:p>
            <a:pPr algn="ctr" fontAlgn="auto">
              <a:spcAft>
                <a:spcPts val="0"/>
              </a:spcAft>
              <a:defRPr/>
            </a:pPr>
            <a:r>
              <a:rPr kumimoji="0" lang="en-US" altLang="zh-TW" sz="2800" b="1">
                <a:solidFill>
                  <a:srgbClr val="333399"/>
                </a:solidFill>
                <a:latin typeface="Arial Black" pitchFamily="34" charset="0"/>
                <a:ea typeface="+mj-ea"/>
                <a:cs typeface="Arial" charset="0"/>
              </a:rPr>
              <a:t/>
            </a:r>
            <a:br>
              <a:rPr kumimoji="0" lang="en-US" altLang="zh-TW" sz="2800" b="1">
                <a:solidFill>
                  <a:srgbClr val="333399"/>
                </a:solidFill>
                <a:latin typeface="Arial Black" pitchFamily="34" charset="0"/>
                <a:ea typeface="+mj-ea"/>
                <a:cs typeface="Arial" charset="0"/>
              </a:rPr>
            </a:br>
            <a:r>
              <a:rPr lang="en-US" altLang="zh-TW" sz="2800" b="1" kern="0">
                <a:solidFill>
                  <a:srgbClr val="333399"/>
                </a:solidFill>
                <a:latin typeface="Arial Black" pitchFamily="34" charset="0"/>
                <a:ea typeface="微軟正黑體" pitchFamily="34" charset="-120"/>
                <a:cs typeface="Arial" charset="0"/>
              </a:rPr>
              <a:t/>
            </a:r>
            <a:br>
              <a:rPr lang="en-US" altLang="zh-TW" sz="2800" b="1" kern="0">
                <a:solidFill>
                  <a:srgbClr val="333399"/>
                </a:solidFill>
                <a:latin typeface="Arial Black" pitchFamily="34" charset="0"/>
                <a:ea typeface="微軟正黑體" pitchFamily="34" charset="-120"/>
                <a:cs typeface="Arial" charset="0"/>
              </a:rPr>
            </a:br>
            <a:r>
              <a:rPr kumimoji="0" lang="en-US" altLang="zh-TW" sz="2800" b="1">
                <a:solidFill>
                  <a:srgbClr val="333399"/>
                </a:solidFill>
                <a:latin typeface="Arial Black" pitchFamily="34" charset="0"/>
                <a:ea typeface="+mj-ea"/>
                <a:cs typeface="Arial" charset="0"/>
              </a:rPr>
              <a:t>Introduction to Road Detection</a:t>
            </a:r>
            <a:endParaRPr kumimoji="0" lang="en-US" altLang="zh-TW" sz="2800" b="1" dirty="0">
              <a:solidFill>
                <a:srgbClr val="333399"/>
              </a:solidFill>
              <a:latin typeface="Arial Black" pitchFamily="34" charset="0"/>
              <a:ea typeface="+mj-ea"/>
              <a:cs typeface="Arial" charset="0"/>
            </a:endParaRP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7466013" y="682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hlink"/>
                </a:solidFill>
              </a:rPr>
              <a:t>許志明  </a:t>
            </a:r>
            <a:r>
              <a:rPr lang="en-US" altLang="zh-TW" sz="1600">
                <a:solidFill>
                  <a:schemeClr val="hlink"/>
                </a:solidFill>
              </a:rPr>
              <a:t>9/21/11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群組 14"/>
          <p:cNvGrpSpPr>
            <a:grpSpLocks/>
          </p:cNvGrpSpPr>
          <p:nvPr/>
        </p:nvGrpSpPr>
        <p:grpSpPr bwMode="auto">
          <a:xfrm>
            <a:off x="74613" y="476250"/>
            <a:ext cx="8964612" cy="5905500"/>
            <a:chOff x="74201" y="476672"/>
            <a:chExt cx="8964488" cy="5904656"/>
          </a:xfrm>
        </p:grpSpPr>
        <p:graphicFrame>
          <p:nvGraphicFramePr>
            <p:cNvPr id="4" name="資料庫圖表 3"/>
            <p:cNvGraphicFramePr/>
            <p:nvPr/>
          </p:nvGraphicFramePr>
          <p:xfrm>
            <a:off x="74201" y="476672"/>
            <a:ext cx="8964488" cy="590465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sp>
          <p:nvSpPr>
            <p:cNvPr id="8" name="弧形箭號 (下彎) 7"/>
            <p:cNvSpPr/>
            <p:nvPr/>
          </p:nvSpPr>
          <p:spPr>
            <a:xfrm flipH="1">
              <a:off x="7021005" y="2132198"/>
              <a:ext cx="1223945" cy="504753"/>
            </a:xfrm>
            <a:prstGeom prst="curvedDownArrow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>
                <a:solidFill>
                  <a:schemeClr val="tx1"/>
                </a:solidFill>
              </a:endParaRPr>
            </a:p>
          </p:txBody>
        </p:sp>
        <p:pic>
          <p:nvPicPr>
            <p:cNvPr id="14340" name="圖片 5" descr="addin_tmp.png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9672" y="4437112"/>
              <a:ext cx="936104" cy="161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1" name="圖片 13" descr="addin_tmp.png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2431" y="5200736"/>
              <a:ext cx="988615" cy="12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圓角矩形 9"/>
            <p:cNvSpPr/>
            <p:nvPr/>
          </p:nvSpPr>
          <p:spPr>
            <a:xfrm>
              <a:off x="539332" y="2744886"/>
              <a:ext cx="8353309" cy="647607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11" name="向右箭號 10"/>
            <p:cNvSpPr/>
            <p:nvPr/>
          </p:nvSpPr>
          <p:spPr>
            <a:xfrm>
              <a:off x="1979175" y="2997262"/>
              <a:ext cx="1620815" cy="215869"/>
            </a:xfrm>
            <a:prstGeom prst="rightArrow">
              <a:avLst/>
            </a:prstGeom>
            <a:noFill/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12" name="向右箭號 11"/>
            <p:cNvSpPr/>
            <p:nvPr/>
          </p:nvSpPr>
          <p:spPr>
            <a:xfrm flipH="1">
              <a:off x="5220805" y="2997262"/>
              <a:ext cx="971537" cy="215869"/>
            </a:xfrm>
            <a:prstGeom prst="rightArrow">
              <a:avLst/>
            </a:prstGeom>
            <a:noFill/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  <p:sp>
          <p:nvSpPr>
            <p:cNvPr id="71" name="上彎箭號 70"/>
            <p:cNvSpPr/>
            <p:nvPr/>
          </p:nvSpPr>
          <p:spPr>
            <a:xfrm>
              <a:off x="6876544" y="5084526"/>
              <a:ext cx="431794" cy="649194"/>
            </a:xfrm>
            <a:prstGeom prst="bentUpArrow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/>
            </a:p>
          </p:txBody>
        </p:sp>
      </p:grp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7466013" y="682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hlink"/>
                </a:solidFill>
              </a:rPr>
              <a:t>林意淳  </a:t>
            </a:r>
            <a:r>
              <a:rPr lang="en-US" altLang="zh-TW" sz="1600">
                <a:solidFill>
                  <a:schemeClr val="hlink"/>
                </a:solidFill>
              </a:rPr>
              <a:t>6/27/11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466013" y="682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hlink"/>
                </a:solidFill>
              </a:rPr>
              <a:t>林意淳  </a:t>
            </a:r>
            <a:r>
              <a:rPr lang="en-US" altLang="zh-TW" sz="1600">
                <a:solidFill>
                  <a:schemeClr val="hlink"/>
                </a:solidFill>
              </a:rPr>
              <a:t>4/12/11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群組 13"/>
          <p:cNvGrpSpPr>
            <a:grpSpLocks/>
          </p:cNvGrpSpPr>
          <p:nvPr/>
        </p:nvGrpSpPr>
        <p:grpSpPr bwMode="auto">
          <a:xfrm>
            <a:off x="250825" y="333375"/>
            <a:ext cx="8785225" cy="5397500"/>
            <a:chOff x="251520" y="332656"/>
            <a:chExt cx="8784976" cy="5398859"/>
          </a:xfrm>
        </p:grpSpPr>
        <p:grpSp>
          <p:nvGrpSpPr>
            <p:cNvPr id="17411" name="群組 4"/>
            <p:cNvGrpSpPr>
              <a:grpSpLocks/>
            </p:cNvGrpSpPr>
            <p:nvPr/>
          </p:nvGrpSpPr>
          <p:grpSpPr bwMode="auto">
            <a:xfrm>
              <a:off x="251520" y="332656"/>
              <a:ext cx="8784976" cy="4680520"/>
              <a:chOff x="251520" y="332656"/>
              <a:chExt cx="8784976" cy="4680520"/>
            </a:xfrm>
          </p:grpSpPr>
          <p:graphicFrame>
            <p:nvGraphicFramePr>
              <p:cNvPr id="6" name="資料庫圖表 5"/>
              <p:cNvGraphicFramePr/>
              <p:nvPr/>
            </p:nvGraphicFramePr>
            <p:xfrm>
              <a:off x="251520" y="332656"/>
              <a:ext cx="8784976" cy="468052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7" name="手繪多邊形 6"/>
              <p:cNvSpPr/>
              <p:nvPr/>
            </p:nvSpPr>
            <p:spPr>
              <a:xfrm>
                <a:off x="4051887" y="1458477"/>
                <a:ext cx="1041370" cy="2340564"/>
              </a:xfrm>
              <a:custGeom>
                <a:avLst/>
                <a:gdLst>
                  <a:gd name="connsiteX0" fmla="*/ 673100 w 1041401"/>
                  <a:gd name="connsiteY0" fmla="*/ 0 h 2340428"/>
                  <a:gd name="connsiteX1" fmla="*/ 150586 w 1041401"/>
                  <a:gd name="connsiteY1" fmla="*/ 533400 h 2340428"/>
                  <a:gd name="connsiteX2" fmla="*/ 814614 w 1041401"/>
                  <a:gd name="connsiteY2" fmla="*/ 326571 h 2340428"/>
                  <a:gd name="connsiteX3" fmla="*/ 74386 w 1041401"/>
                  <a:gd name="connsiteY3" fmla="*/ 903514 h 2340428"/>
                  <a:gd name="connsiteX4" fmla="*/ 934357 w 1041401"/>
                  <a:gd name="connsiteY4" fmla="*/ 642257 h 2340428"/>
                  <a:gd name="connsiteX5" fmla="*/ 9071 w 1041401"/>
                  <a:gd name="connsiteY5" fmla="*/ 1295400 h 2340428"/>
                  <a:gd name="connsiteX6" fmla="*/ 988786 w 1041401"/>
                  <a:gd name="connsiteY6" fmla="*/ 947057 h 2340428"/>
                  <a:gd name="connsiteX7" fmla="*/ 63500 w 1041401"/>
                  <a:gd name="connsiteY7" fmla="*/ 1600200 h 2340428"/>
                  <a:gd name="connsiteX8" fmla="*/ 1032329 w 1041401"/>
                  <a:gd name="connsiteY8" fmla="*/ 1295400 h 2340428"/>
                  <a:gd name="connsiteX9" fmla="*/ 117929 w 1041401"/>
                  <a:gd name="connsiteY9" fmla="*/ 1872343 h 2340428"/>
                  <a:gd name="connsiteX10" fmla="*/ 1010557 w 1041401"/>
                  <a:gd name="connsiteY10" fmla="*/ 1611085 h 2340428"/>
                  <a:gd name="connsiteX11" fmla="*/ 259443 w 1041401"/>
                  <a:gd name="connsiteY11" fmla="*/ 2100943 h 2340428"/>
                  <a:gd name="connsiteX12" fmla="*/ 901700 w 1041401"/>
                  <a:gd name="connsiteY12" fmla="*/ 1948543 h 2340428"/>
                  <a:gd name="connsiteX13" fmla="*/ 346529 w 1041401"/>
                  <a:gd name="connsiteY13" fmla="*/ 2340428 h 2340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41401" h="2340428">
                    <a:moveTo>
                      <a:pt x="673100" y="0"/>
                    </a:moveTo>
                    <a:cubicBezTo>
                      <a:pt x="400050" y="239486"/>
                      <a:pt x="127000" y="478972"/>
                      <a:pt x="150586" y="533400"/>
                    </a:cubicBezTo>
                    <a:cubicBezTo>
                      <a:pt x="174172" y="587829"/>
                      <a:pt x="827314" y="264885"/>
                      <a:pt x="814614" y="326571"/>
                    </a:cubicBezTo>
                    <a:cubicBezTo>
                      <a:pt x="801914" y="388257"/>
                      <a:pt x="54429" y="850900"/>
                      <a:pt x="74386" y="903514"/>
                    </a:cubicBezTo>
                    <a:cubicBezTo>
                      <a:pt x="94343" y="956128"/>
                      <a:pt x="945243" y="576943"/>
                      <a:pt x="934357" y="642257"/>
                    </a:cubicBezTo>
                    <a:cubicBezTo>
                      <a:pt x="923471" y="707571"/>
                      <a:pt x="0" y="1244600"/>
                      <a:pt x="9071" y="1295400"/>
                    </a:cubicBezTo>
                    <a:cubicBezTo>
                      <a:pt x="18142" y="1346200"/>
                      <a:pt x="979715" y="896257"/>
                      <a:pt x="988786" y="947057"/>
                    </a:cubicBezTo>
                    <a:cubicBezTo>
                      <a:pt x="997857" y="997857"/>
                      <a:pt x="56243" y="1542143"/>
                      <a:pt x="63500" y="1600200"/>
                    </a:cubicBezTo>
                    <a:cubicBezTo>
                      <a:pt x="70757" y="1658257"/>
                      <a:pt x="1023258" y="1250043"/>
                      <a:pt x="1032329" y="1295400"/>
                    </a:cubicBezTo>
                    <a:cubicBezTo>
                      <a:pt x="1041401" y="1340757"/>
                      <a:pt x="121558" y="1819729"/>
                      <a:pt x="117929" y="1872343"/>
                    </a:cubicBezTo>
                    <a:cubicBezTo>
                      <a:pt x="114300" y="1924957"/>
                      <a:pt x="986971" y="1572985"/>
                      <a:pt x="1010557" y="1611085"/>
                    </a:cubicBezTo>
                    <a:cubicBezTo>
                      <a:pt x="1034143" y="1649185"/>
                      <a:pt x="277586" y="2044700"/>
                      <a:pt x="259443" y="2100943"/>
                    </a:cubicBezTo>
                    <a:cubicBezTo>
                      <a:pt x="241300" y="2157186"/>
                      <a:pt x="887186" y="1908629"/>
                      <a:pt x="901700" y="1948543"/>
                    </a:cubicBezTo>
                    <a:cubicBezTo>
                      <a:pt x="916214" y="1988457"/>
                      <a:pt x="631371" y="2164442"/>
                      <a:pt x="346529" y="2340428"/>
                    </a:cubicBezTo>
                  </a:path>
                </a:pathLst>
              </a:cu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zh-TW" altLang="en-US"/>
              </a:p>
            </p:txBody>
          </p:sp>
        </p:grpSp>
        <p:sp>
          <p:nvSpPr>
            <p:cNvPr id="9" name="文字方塊 8"/>
            <p:cNvSpPr txBox="1"/>
            <p:nvPr/>
          </p:nvSpPr>
          <p:spPr>
            <a:xfrm>
              <a:off x="1619906" y="3932425"/>
              <a:ext cx="2028767" cy="64627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dirty="0"/>
                <a:t>[</a:t>
              </a:r>
              <a:r>
                <a:rPr kumimoji="0" lang="en-US" altLang="zh-TW" dirty="0" err="1"/>
                <a:t>Yepez</a:t>
              </a:r>
              <a:r>
                <a:rPr kumimoji="0" lang="en-US" altLang="zh-TW" dirty="0"/>
                <a:t> et al. 2002]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dirty="0"/>
                <a:t>[Dritsas et al. 2009]</a:t>
              </a:r>
              <a:endParaRPr kumimoji="0" lang="zh-TW" altLang="en-US" dirty="0"/>
            </a:p>
          </p:txBody>
        </p:sp>
        <p:sp>
          <p:nvSpPr>
            <p:cNvPr id="10" name="文字方塊 9"/>
            <p:cNvSpPr txBox="1"/>
            <p:nvPr/>
          </p:nvSpPr>
          <p:spPr>
            <a:xfrm>
              <a:off x="3635974" y="5085240"/>
              <a:ext cx="1847798" cy="64627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dirty="0"/>
                <a:t>[Chen et al. 2009]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dirty="0"/>
                <a:t>[</a:t>
              </a:r>
              <a:r>
                <a:rPr kumimoji="0" lang="en-US" altLang="zh-TW" dirty="0" err="1"/>
                <a:t>Lian</a:t>
              </a:r>
              <a:r>
                <a:rPr kumimoji="0" lang="en-US" altLang="zh-TW" dirty="0"/>
                <a:t> et al. 2003]</a:t>
              </a:r>
              <a:endParaRPr kumimoji="0" lang="zh-TW" altLang="en-US" dirty="0"/>
            </a:p>
          </p:txBody>
        </p:sp>
        <p:sp>
          <p:nvSpPr>
            <p:cNvPr id="13" name="文字方塊 12"/>
            <p:cNvSpPr txBox="1"/>
            <p:nvPr/>
          </p:nvSpPr>
          <p:spPr>
            <a:xfrm>
              <a:off x="5423448" y="3932425"/>
              <a:ext cx="2182751" cy="36998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dirty="0"/>
                <a:t>[</a:t>
              </a:r>
              <a:r>
                <a:rPr kumimoji="0" lang="en-US" altLang="zh-TW" dirty="0" err="1"/>
                <a:t>Heemels</a:t>
              </a:r>
              <a:r>
                <a:rPr kumimoji="0" lang="en-US" altLang="zh-TW" dirty="0"/>
                <a:t> et al. 2009]</a:t>
              </a:r>
              <a:endParaRPr kumimoji="0" lang="zh-TW" altLang="en-US" dirty="0"/>
            </a:p>
          </p:txBody>
        </p:sp>
      </p:grp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7466013" y="68263"/>
            <a:ext cx="1643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600">
                <a:solidFill>
                  <a:schemeClr val="hlink"/>
                </a:solidFill>
              </a:rPr>
              <a:t>林意淳  </a:t>
            </a:r>
            <a:r>
              <a:rPr lang="en-US" altLang="zh-TW" sz="1600">
                <a:solidFill>
                  <a:schemeClr val="hlink"/>
                </a:solidFill>
              </a:rPr>
              <a:t>4/12/11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{color}&#10;\begin{document}&#10;\color{black}&#10;$&#10;\vert I_i - I_{i-1} \leq \epsilon \vert&#10;$&#10;\end{document}"/>
  <p:tag name="IGUANATEXSIZE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usepackage{color}&#10;\begin{document}&#10;\color{black}&#10;$&#10;W_1 ,W_2 , \cdots , W_k&#10;$&#10;\end{document}"/>
  <p:tag name="IGUANATEXSIZE" val="20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356</Words>
  <Application>Microsoft Office PowerPoint</Application>
  <PresentationFormat>如螢幕大小 (4:3)</PresentationFormat>
  <Paragraphs>144</Paragraphs>
  <Slides>8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20" baseType="lpstr">
      <vt:lpstr>Calibri</vt:lpstr>
      <vt:lpstr>新細明體</vt:lpstr>
      <vt:lpstr>Arial</vt:lpstr>
      <vt:lpstr>Bookman Old Style</vt:lpstr>
      <vt:lpstr>標楷體</vt:lpstr>
      <vt:lpstr>微軟正黑體</vt:lpstr>
      <vt:lpstr>Times New Roman</vt:lpstr>
      <vt:lpstr>MS PGothic</vt:lpstr>
      <vt:lpstr>Franklin Gothic Book</vt:lpstr>
      <vt:lpstr>Perpetua</vt:lpstr>
      <vt:lpstr>Arial Black</vt:lpstr>
      <vt:lpstr>Office 佈景主題</vt:lpstr>
      <vt:lpstr>2011/10/03</vt:lpstr>
      <vt:lpstr>  Introduction to Lane-Position Detection</vt:lpstr>
      <vt:lpstr>  Introduction to Lane-Position Detection</vt:lpstr>
      <vt:lpstr>  Introduction to Lane-Position Detection</vt:lpstr>
      <vt:lpstr>Research issues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Linyc</dc:creator>
  <cp:lastModifiedBy>MD717-ASUS</cp:lastModifiedBy>
  <cp:revision>72</cp:revision>
  <dcterms:created xsi:type="dcterms:W3CDTF">2011-06-23T17:16:58Z</dcterms:created>
  <dcterms:modified xsi:type="dcterms:W3CDTF">2013-09-09T02:34:59Z</dcterms:modified>
</cp:coreProperties>
</file>